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/>
    <p:restoredTop sz="95102" autoAdjust="0"/>
  </p:normalViewPr>
  <p:slideViewPr>
    <p:cSldViewPr>
      <p:cViewPr varScale="1">
        <p:scale>
          <a:sx n="109" d="100"/>
          <a:sy n="109" d="100"/>
        </p:scale>
        <p:origin x="684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51:3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5872 5108 229 0,'5'-12'9'0,"2"0"-3"15,-2 1-5-15,2 2 5 16,-1-1 8-16,-2 5-2 0,1 0 2 16,-2-2 9-16,-1-4 2 15,2 5-8-15,-3-4 12 16,-1 2-10-16,0 0-9 16,0 5-2-1,0 1-4-15,0 2-1 16,0 0-5-16,-1 5 2 15,-5 8 2-15,1 3-1 16,-2 5-1-16,-1 6 0 16,1 5 0-16,2 4 1 0,0 4 0 15,0 7-2-15,3 6 3 16,0 6-3-16,2 6 1 0,0 6 0 16,0 4 1-16,7 5-1 15,2 0 0-15,-2 0 0 16,3 3 1-1,-4 0-1-15,0 3 2 0,-1 3-1 0,-2 4 0 16,-1 9-1-16,0 3 3 16,-2 7 2-16,0 3-3 15,0 2 1-15,0 3 1 16,0-6-3-16,-4 2 0 0,-1-7 1 16,0-4-1-16,3-5-1 15,2-4 2 1,0-3-2-16,0-2 1 15,4-5 0-15,6 3 1 16,3-7 0-16,-2-7 0 0,-4-3 5 16,2-5 1-16,-3-10-1 15,-3-7 0-15,-1-7-3 16,-2-8-1-16,0-3 0 0,0-7-1 16,0-9 1-1,0-4-1-15,0 0 0 0,0-9 0 16,0-1 0-16,0-1 6 15,0-1 10-15,0 0 0 0,0 2-13 16,3 4-6 0,12-3-5-16,11 1-56 0,16-6-164 15</inkml:trace>
  <inkml:trace contextRef="#ctx0" brushRef="#br0" timeOffset="2358.1397">6084 5838 513 0,'3'0'-14'0,"9"-13"25"15,-5 3-1-15,-7-5 16 0,0 1 0 16,-19-7-20-16,-15-8-4 16,-23-10-2-1,-26-9 0-15,-26-9 0 0,-23-6-1 16,-24-3 0-16,-14 2-10 0,-8 3-26 15,1 2-23-15,16 4-53 16,21 4-169-16</inkml:trace>
  <inkml:trace contextRef="#ctx0" brushRef="#br0" timeOffset="2734.3171">5846 6234 505 0,'-57'-54'-15'15,"-21"-15"15"-15,-31-9 1 31,-31-9-2-31,-32-4 1 0,-32-5 1 16,-13 4-2-16,-2 0-18 16,11 5-134-16</inkml:trace>
  <inkml:trace contextRef="#ctx0" brushRef="#br0" timeOffset="3591.82">5791 7015 304 0,'12'-11'37'0,"-3"-3"-1"0,-3 0 10 16,-3-2-10-16,-3 0-9 16,-10-4-11-16,-26-5-6 0,-31-7-7 15,-34-7-2-15,-41-10 0 16,-53-6-2-1,-46-10 0-15,-36-18-52 16,-18-18-272-16</inkml:trace>
  <inkml:trace contextRef="#ctx0" brushRef="#br0" timeOffset="9979.1951">5925 8114 293 0,'11'0'19'16,"-2"0"-15"-16,3 0 3 16,3 0 3-1,1 0-8-15,9 0-1 16,4 0 1-16,5 1-1 15,8 3-2-15,4 3 1 0,6-1 0 16,6 1 0-16,3 0 1 16,7 0 0-16,3 0-1 15,7 0 0-15,4 0 0 16,8 1 1-16,5-1 0 16,8-2 0-16,3 0-2 0,5 0 2 15,10 3 1 1,1-3 1-16,3 0 2 0,6 1-1 0,4-2 0 15,3-1 0-15,6-2 1 16,-1 2-1 0,7-3 0-16,1 0-1 15,-1 0 1-15,5 0 1 0,1-4-3 16,-3-1-2-16,1-1 0 16,1-1 2-16,-5-2 0 15,-2-2-1-15,-9-1 0 16,-2-6-1-16,-11-3 3 15,-4-4-2-15,-8-6 0 16,-4-1 0-16,-8-1 0 0,0-7 0 16,-9 3-1-16,-6-3 0 15,0 3 0-15,-6-2 0 16,-6 3-1-16,-4-1 0 0,-10-1 0 16,-10-1 1-16,-6-2 0 15,-14-2 2-15,-8 2 1 16,-10-2 8-16,-8 4-3 0,-5-2-5 15,-4 4-4-15,-9-1 1 16,-6 4 0-16,-3 0 0 16,-3 2-2-16,-7 2 4 15,-4 2-4-15,-5 2 2 16,-6 2-1-16,-9-2 0 0,-5 4 1 16,-7 2 1-16,-7-2-2 15,-8 2 2-15,-3 5-2 16,-4-3 1-1,-9 3 0-15,4 3 0 0,-2-2 1 0,2 3-1 16,-3 2 0-16,-4 0 0 16,0 0-1-1,-3 2 0-15,-7-2 2 16,-3 4-1-16,-2 0 0 0,-7-1 0 16,-2 3 1-16,-4 1-1 15,2 0-1 1,-6 0 1-16,4 2 1 0,-1 0-2 15,2 0 2-15,7 2-1 16,-2 2 0-16,2 1 0 0,-2-1 0 16,4 3-1-16,1-2 2 0,-3 2-2 15,3-1 1-15,5 1 1 16,-1-1-1 0,3 2 0-16,6-1 0 0,4 4 0 15,1 0-1-15,6 1 1 16,7 1 1-1,6 1-1-15,3 2 0 16,7-2-1-16,1 4 1 0,7 0-1 16,1-2 1-16,5 3 0 15,5 1 0-15,4 1-1 16,3-1 2-16,4 2-1 0,8-1 0 16,4 0-1-16,3 4 1 15,7-2 0-15,6 1 0 0,5-1-1 16,2-2 2-16,5 2 1 15,2 1-1 1,0-1 0-16,0 2 1 0,4-2-2 16,6 2 0-16,-1 2 0 15,6 0 1-15,0-2 0 0,7 3-1 16,5-3 1-16,2 2 0 16,7-2 2-1,1 0-2-15,5 0 0 0,3-2 0 0,2 0 0 31,-1 2-1-31,3 0 0 16,2 1 0-16,5 1 0 0,2 0 1 16,3 0-1-16,7 0 1 15,6 0-1-15,5 1 1 0,9-3-1 16,8 3 0-16,3-1 1 16,11 0-1-16,10 2 1 15,8 0-1-15,11 4 0 16,10-1 0-16,16 6 0 0,14-1-13 15,18 1-53-15,21-12-82 0</inkml:trace>
  <inkml:trace contextRef="#ctx0" brushRef="#br0" timeOffset="15486.6902">10562 10449 343 0,'-19'-9'-4'16,"7"0"5"-1,4 2 0-15,-2 1 2 0,5 3 2 16,-1 1 1-16,5 0-3 15,1 1 3-15,0-1 19 16,0-1-10-16,3-3-9 16,12 0-2-1,8 1-4-15,9 0-2 16,17 0-1-16,10-1 2 0,14 4 0 0,12 0 1 16,8 2 1-1,13 0-2-15,7 0 1 16,6 4 0-16,7 3-1 15,4 0 2-15,6 3-1 16,0-4-1-16,8 2 2 0,2-3-1 16,3-2 0-16,8 3 0 15,5-1 0-15,8 2 0 0,-1 3 0 16,3-4 0-16,1 5 0 16,-5 1 0-16,-5-2 0 15,-12-3 0-15,-14 0 0 16,-9-4 1-16,-13-3-1 0,-11-2 0 15,-13-1-1-15,-3-8 2 16,-8-3-1-16,-7-4 0 16,-8-3 0-1,-8-1 0-15,-4-3 0 0,-7-3 1 0,-4-4-1 16,-3-4 0 0,-7-1 1-16,-1-6-1 0,-6-4-1 0,-1-3 0 15,-5-3 2-15,-1-4 0 16,-4-4-2-16,-1-1 1 15,-4 1 1-15,0 0-1 16,-6-1 0-16,2 3 0 16,-5 2 0-16,0 3 0 0,0 3 0 31,0 4 0-31,0 7-1 16,-3 5 1-16,-1 8 0 0,-1 7 0 15,-2 4 0-15,-6 7-1 16,-6 0-2-16,-8 6 0 0,-5-2 2 15,-14 1-1-15,-5 0 2 16,-12 0 0-16,-8 2 2 16,-7-2-4-16,-10 1 4 15,-7-1-2 1,-12 4-2-16,-5-3 4 0,-12 3-1 16,-12 0-1-16,-3-2 0 15,-10 2 0-15,-9 0 0 16,-8 0 0-16,-2 0 1 15,-7 0-2-15,0 0 1 16,-3 0 0-16,-2 0-4 0,4 2-1 16,2-2 2-16,5 0 2 15,8 0 0-15,8 0 2 16,9 0-1-16,10 0-1 0,10 0 2 16,10 2-2-16,16 4 1 15,8 2 0-15,15 3 1 16,9 4-1-16,8 0-1 0,11 2 1 15,4 2 1-15,6 2-1 16,-2 4 1-16,5 1-1 16,4 5 0-16,-1 1-1 0,2 7 1 15,1 2 1-15,3 5-2 16,3 8 1 0,2 3-1-16,6 7 1 15,5 4 0-15,7 6 0 0,2-3-2 16,2 2 2-16,11-3-1 15,1-10 1-15,4-1-1 16,-1-11 1-16,2-5-3 16,3-6 2-16,-1-5 2 0,2-4 0 15,4-6 1 1,5 0-1-16,8-6 0 16,10-4 2-16,15-4 2 15,14-6 2-15,20-2-3 0,20-10 0 16,24-4 1-16,15-5 1 0,26-1-3 15,21 2-1-15,24 4-2 16,22 9-1-16,26 3-2 0,20 2-49 16,18 0-238-1</inkml:trace>
  <inkml:trace contextRef="#ctx0" brushRef="#br0" timeOffset="17580.5021">5431 10060 247 0,'-2'-7'-12'0,"2"-4"13"16,0 2 5-1,8 0 1-15,4 2-2 16,1 0 13-16,5-2-15 0,-2 0-1 16,4 0 0-16,-2 2 1 15,-1-2 0-15,4 2 0 16,-1 0-2-16,2-1 0 0,4 5 0 16,1 0 3-16,-2 1 0 15,-1 0 2-15,-5 2-1 16,-4 0 8-16,-7 0 7 0,-4 0 1 15,-4 0 4-15,-2 0-5 16,-12 0-13-16,-11-2-3 16,-17-2-3-1,-13-1 0-15,-18-4 1 16,-16-1 0-16,-17-1-1 0,-16-3 3 16,-20-1-2-16,-13 1 1 15,-10 0-2 1,-6 3-1-16,0 0 0 0,3 3 0 15,7-2-1-15,13 5 2 16,23 2-1-16,14-3 0 16,26 3 0-16,22 1 0 0,24 0-1 15,19 1 1-15,20-1 1 16,11 2 4-16,24 0-2 16,16 0-3-16,17 0 0 15,15 7-9-15,12 5-22 16,11 1-35-16,3-5-101 15</inkml:trace>
  <inkml:trace contextRef="#ctx0" brushRef="#br0" timeOffset="18114.8707">5273 9618 427 0,'0'7'2'15,"5"1"-2"-15,14 10-3 16,6 7 4-16,7 7-2 16,6 10 1-16,9 0 0 0,1 3 0 31,6 0 0-31,2-3 3 0,-3-8-5 15,3-3 4-15,-2-8-2 16,-2-7 2-16,-5-5 0 16,-4-4 2-16,-12-4-1 15,-10-3 0-15,-8 0 0 0,-13 0 0 16,-7 0 10-16,-17-5-9 16,-11 0-4-16,-13 1 1 15,-6 4-1-15,-10 0 0 16,-4 7 1-16,-2 11 2 0,-3 8 2 15,2 9-4-15,-1 2 0 16,11 8-2 0,6-2 3-16,9-6-2 0,10-5-1 0,14-9 0 15,7-6 1 1,10-12-1-16,5-5 3 0,0-2 20 0,14-13 6 31,4-11-19-31,5-10-5 0,8-10-2 0,0-15 1 31,3-8-1-31,5-13 0 0,3-6-2 16,6-10-3-16,1-4-18 16,2-5-45-16,-2 1-107 15</inkml:trace>
  <inkml:trace contextRef="#ctx0" brushRef="#br0" timeOffset="27048.1029">2560 14460 295 0,'-14'0'68'16,"1"-5"-41"-16,8 0-16 16,1 1 4-16,4 2 1 15,0 2-8-15,9 0-8 0,11 0 1 32,9 2-2-32,12 5 1 0,9 0 0 15,15 1 1-15,8-3-1 16,14 0 0-1,11 0 1-15,12-1 1 0,9-2 5 0,12 0 2 16,9-2-1 0,8 0-2-16,5 0-2 0,0-8-1 15,-2 1-3-15,-11-1 1 16,-16-5 0 0,-20 2-1-16,-18-1 2 15,-21 1-1-15,-21-2 1 0,-15 1 0 16,-18 3 0-16,-11-3 2 15,-11-2-3-15,-15-4-1 0,-13 0-5 16,-3-4-8-16,-7-1 2 16,-1 2 7-16,3 1 4 0,6 4 0 15,7 0-1-15,4 5 1 16,6 2 1-16,4 4-1 16,8 3 1-1,1 2-1-15,3 0-1 0,3 11 0 16,5 1 0-16,2 6-1 15,14 2 0-15,8 2 2 16,8 4 1-16,13 1-1 0,4 0 1 0,6-2-2 16,0 0 2-16,1 0-1 31,-5-6 2-31,-8 2-2 16,-11-4 0-16,-14 1 2 0,-9-3-1 15,-9 3-1-15,-14 0 2 0,-18 4-1 16,-8 4 0-16,-13 5 0 15,-5 0 1-15,-9 1-2 16,-1 1 1-16,5 2-1 16,5-3 1-16,8-4-1 0,8-5 2 15,10-4-2-15,11-5-2 16,10-5 2-16,4-5 3 16,5-4-2-16,2 0 24 0,2-11 15 15,8-10-22-15,7-8-12 16,2-10-2-16,6-7-2 15,3-9 0-15,2-4 0 16,1-6-1 0,-4 1 0-16,-5-4-1 0,-10 6 1 0,-12 1-1 31,-6 6 0-31,-26 8-6 16,-22 9-35-16,-14 0-28 0,-15 0-118 15</inkml:trace>
  <inkml:trace contextRef="#ctx0" brushRef="#br0" timeOffset="29597.108">5765 13670 330 0,'0'23'10'16,"4"7"-10"-16,4 10 0 16,2 10 2-16,-1 14 2 15,4 6 1 1,-4 4 1-16,1 8 1 0,-3 2 3 15,-3 5 1-15,-4 3 0 16,0 0-3-16,-1 10-2 16,-9 5-1-16,0 7 0 15,1 11 6-15,-1 11 7 0,3 8-4 16,2 2-5-16,2 9 1 16,-1 1 3-16,-1-1-4 15,-1-1 0-15,-1-10-2 16,-2-5-1-16,-2-7-3 0,0-9-1 15,1-9-1-15,-3-9 0 16,4-9 1 0,0-8-1-16,2-8 0 0,1-14 0 15,3-10-1-15,-1-13 1 16,2-11-1-16,1-13 1 16,1-6-1-16,-2-6 0 0,2-6 1 0,0-1 1 15,0 0-1-15,0-8 1 16,2-12-9-1,-1-6-31 1,1-14-20-16,-2-11-84 0</inkml:trace>
  <inkml:trace contextRef="#ctx0" brushRef="#br0" timeOffset="30843.6161">7818 12798 253 0,'0'5'3'0,"2"-1"-3"16,0-1-1-16,-1 3 0 0,-1 1 1 16,0-2-1-16,0-1 1 15,0-1 0-15,0 1 0 16,0-2 0-1,0 0-2-15,0 0 2 0,0-2 2 16,0 0-1-16,0 0 1 16,0 0 6-16,0 0 17 15,0 0 28-15,0 0-9 0,0 0-6 0,0-4-2 16,0-7-8-16,-10-7-6 16,-14-9 2-16,-18-7-14 15,-34-16-1-15,-40-14-1 16,-41-14-6-1,-52-12-1-15,-41-11 1 16,-33-10-16-16,-6-13-142 0</inkml:trace>
  <inkml:trace contextRef="#ctx0" brushRef="#br0" timeOffset="31569.1769">9668 12871 504 0,'0'-21'-14'0,"-2"-6"19"15,-24-7-5-15,-24-2 0 16,-27-12 0-16,-38-11 1 0,-34-10 0 16,-31-8-2-16,-24-7 0 15,-10-7-45-15,4-4-158 16</inkml:trace>
  <inkml:trace contextRef="#ctx0" brushRef="#br0" timeOffset="31902.5298">11337 12719 292 0,'6'-12'318'0,"-8"-17"-303"16,-29-10-18-16,-32-13 2 0,-33-12 3 16,-39-15-1-16,-34-11-1 15,-28-9-2-15,-15-1-24 16,2-1-79-16,21 3-145 31</inkml:trace>
  <inkml:trace contextRef="#ctx0" brushRef="#br0" timeOffset="32235.4494">13785 12701 457 0,'-79'-58'167'0,"-21"-18"-169"15,-21-6-20-15,-28-5 14 16,-22-4-2-16,-6-5-67 16,8 3-96-16</inkml:trace>
  <inkml:trace contextRef="#ctx0" brushRef="#br0" timeOffset="32500.4794">15259 12646 660 0,'-36'-61'15'0,"-30"-19"-20"0,-38-14 0 16,-42-15 8 0,-35-11-3-16,-20-2-35 0,-7-2-60 0,16-1-51 15</inkml:trace>
  <inkml:trace contextRef="#ctx0" brushRef="#br0" timeOffset="32743.2658">16833 12596 637 0,'-12'-55'11'0,"-25"-22"-10"15,-31-19-2 1,-39-11 2-16,-29-10 0 0,-23-5-1 16,-21-3-5-16,0 2-79 0,21 2-34 15</inkml:trace>
  <inkml:trace contextRef="#ctx0" brushRef="#br0" timeOffset="33000.9714">18961 12379 710 0,'-4'-65'8'0,"-38"-29"-10"0,-50-18 0 16,-57-20 3-16,-57-16-1 16,-40-15-13-1,-16-13-126-15,2-15-154 0</inkml:trace>
  <inkml:trace contextRef="#ctx0" brushRef="#br0" timeOffset="33637.1282">21119 12386 526 0,'0'0'9'0,"-10"-18"6"15,-16-18-14-15,-33-21-2 16,-39-27 8 0,-38-28 2-16,-51-27-3 0,-40-23-2 0,-38-12-2 31,-4-6-10-31,16-5-177 0</inkml:trace>
  <inkml:trace contextRef="#ctx0" brushRef="#br0" timeOffset="34405.8073">21318 11685 522 0,'11'-13'8'16,"-2"5"-3"-16,-2 8-1 15,-4 0 1 1,-3 19-9-16,0 15 3 0,0 10 0 16,0 17 1-1,0 14 0-15,0 16 0 0,0 12 0 16,0 13 0-16,0 11 0 16,2 14 1-16,5 11-1 15,-1 8 0-15,1 11-1 0,0 6 1 16,-2 9 0-16,-3 5 1 15,-2 10 1-15,0 6 1 16,-9 7 6-16,-3 9 1 16,-1 3-3-16,-1 5-3 0,1 0-2 15,2-1-1-15,5-1-1 16,2-4 0-16,4-4-1 16,2-9 3-16,8-9-3 15,7-3 2-15,2-13-1 16,1-14 0-16,2-18 1 15,-5-15 3-15,2-24-2 0,-7-23-1 16,-1-28 0-16,-4-21-2 0,-5-18-2 16,1-21-19-16,-3-12-24 15,0-32 10-15,0-22-14 16,-3-22-55-16,-4-29-19 16</inkml:trace>
  <inkml:trace contextRef="#ctx0" brushRef="#br0" timeOffset="35381.2898">21521 11481 592 0,'27'-35'-31'0,"4"4"31"15,-1 13 1 1,-3 10 3-16,-1 8-5 0,8 0 0 16,10 10 0-16,8 8 0 15,13 4 1-15,12 1 0 16,9 0 0-16,14-1 0 15,7-7 1-15,2-4-2 16,4-7 2-16,-4-4 2 16,-2-4 3-16,-12-12 1 15,-11-4-2-15,-10-5-2 0,-13 4-1 0,-11-2-1 32,-10 5 1-32,-8 4-2 0,-12 5 2 15,-4 7-4-15,-7 4-2 16,-5 20-3-16,-2 11-8 15,-2 19 11-15,0 18 3 16,-2 13-1-16,-10 14 2 16,2 15 0-16,-7 14 0 0,2 8 0 15,-5 12 0-15,-1 11 2 16,-1 15-2-16,0 4 2 16,3 8 1-16,-1 4 0 15,3 2-1-15,3 5 3 16,2 3-2-16,1 2-1 0,4 5-3 0,3 9 2 15,4 0 0-15,0 1 0 16,7 5-1 0,5-6 0-16,3-11-1 15,1-8 1-15,2-15 0 0,1-14 1 16,0-21-1-16,1-19 1 16,-6-19-1-16,2-16 1 15,-3-16-1-15,-4-13 1 16,-4-12-1-16,-5-5-1 15,0-6 0-15,-1-5 1 0,-11-4 1 16,-2-1 0-16,-2-4 0 0,-2 2-2 16,-3-3 1-16,-5 0 0 15,-3 3 0-15,-3 0 0 16,-9 1 0-16,-8 0 1 16,-8 1-2-1,-6 1 2-15,-9 2-1 0,-3-1-2 16,-6-1 0-16,-2 2-7 15,-2-3-4-15,2 1-4 16,-3-3 1-16,1-2 9 0,1-2 2 0,-4-3 4 16,-2-3-1-16,0-2 3 15,-3-3 0-15,3-3 3 0,2-1 0 32,5-6 3-32,8 0 8 15,12-2-1-15,9 0-5 0,13 0 1 16,11 0 4-16,10 0 1 15,8-3 5-15,6-1-3 16,0-3-8-16,3-4-4 16,-1-6-5-16,1-10-23 15,-3-14-61-15,1-14-124 16</inkml:trace>
  <inkml:trace contextRef="#ctx0" brushRef="#br0" timeOffset="36917.7572">5470 12796 625 0,'5'-2'-41'0,"-2"-7"49"15,-1 1-6-15,1 4-2 16,3 2-2-16,9 0-4 16,7 0-12-16,10 1 3 0,14-1 5 15,10 0-3-15,10 0-3 16,7 0 9 0,10 2 5-16,7-1 0 15,3 1 2-15,9-2-2 0,5 0 2 16,10 0 0-16,4 1 1 15,13 1-1-15,5-2 0 16,12 2 0-16,7 0 0 0,9 0 0 16,9 0 1-16,5 0 0 15,12-2-2-15,6 0 2 16,8-1 1-16,7-5-3 16,6 2 2-16,6-5 0 15,6 0 0-15,5 0-1 16,5 1 2-16,4-1-2 0,4 0 1 15,5 2-2 1,2 0 1-16,4 0 0 16,-1 1 0-16,7-2 0 0,2 0 0 0,2-1 0 15,-1-3 1-15,-2 1-2 16,-5-2 2-16,-5-2 0 0,-9-1-1 16,-6 3 0-16,-5-2 0 15,-6-1-1-15,-3 3 3 16,4 0-3-16,-6-1 1 15,5 2 0 1,-2-4 0-16,0 4 0 16,-1-4 0-16,-1 0 0 15,-4 0 0-15,0 2 0 0,-5 0 1 16,-6 4-1-16,-1 1-1 16,0 0 2-16,-1 6-2 15,-4 1 2-15,2 3-4 16,3 1-3-16,-4 0-9 15,1 0 6-15,0 0 5 16,-2 0 1-16,-5 0 3 16,-4 0 1-16,-4 0-2 0,-7 0 2 15,-8 0 1-15,-2 0-2 16,-5 0 2-16,-7 3-2 0,-5 4 0 16,-4 1 0-16,-12-1 1 15,-10-2-2-15,-13-3 3 16,-15-2 3-16,-20 0 12 15,-10-9-2-15,-19 0 2 16,-14-4-7-16,-11 5-2 0,-10-2-4 16,-6 7-2-16,-7-1-2 15,-5 1 3-15,-1 3-3 16,-1 0-2-16,-2 0 0 16,0 0 0-16,0 3-2 15,0 4 3-15,0 1 1 0,-2 1-1 16,-5-1 2-1,-1 2-1-15,0-3 1 16,1 1 0-16,-2 2 0 0,-1-2 1 16,2 3-2-16,-1-2 1 15,-1 2-1-15,0 1 0 16,1-1 0-16,-1-1 0 16,2 3 0-16,1-2 1 15,2-3-1-15,1 2 0 0,1-3 0 16,1-1 0-16,2 2 0 0,0-1-1 15,0-2 1-15,0 1 0 16,0-2-6-16,2 1-7 16,1-2-5-16,-1 1-5 15,-2-1-4-15,0-1 1 16,-5 0-11-16,-8-1 3 16,-3-1-36-16,-6 0-34 0</inkml:trace>
  <inkml:trace contextRef="#ctx0" brushRef="#br0" timeOffset="38504.5637">21197 12204 259 0,'10'-4'92'15,"-1"-3"-87"-15,-4 2 8 16,0 3 12-1,-3 0-7-15,-2 2-9 0,0 0-8 0,0 4-2 16,0 6 1 0,0 4 0-16,0 6 1 0,2 5 0 15,-1 4-1-15,4 3 0 16,-2 5 1-16,1 2-1 16,1 8 0-16,-2 1 1 15,1 4-1-15,-1 3 0 16,-1 2 0-16,0 7 1 0,-2 2 0 15,4 6 1 1,-2 1-2-16,2 9 1 0,-1 0 0 16,2 5 0-16,0-1 0 15,2 5 0-15,-2 3 1 16,-2 1 0-16,1 3 2 16,-4 6 4-16,0 4 5 0,0 5 6 15,0 5-5-15,-7 5-4 16,-1 5-1-1,3 4 1-15,-2 4-3 0,3 3-4 16,1 3-1-16,3 1-1 16,0 7-1-16,0 0 2 15,10 5-2-15,2 8-1 16,5 4 3-16,0 2-2 0,2-2 1 16,3-4 0-16,-3-1 0 15,-3-6 0-15,3-4 0 16,-7-13 1-16,-3-7 2 0,-4-9-3 15,-3-10 2-15,-2-11-1 16,0-10-2-16,-2-9 0 16,-5-6 1-1,-2-7-1-15,-1-14 0 0,-2-6 0 16,0-9-1-16,2-7 1 0,-2-7-1 0,2-4 1 16,-3-7 1-16,2 1-2 15,1-8 1-15,-5-4 0 16,1-4 1-16,-4-1 2 15,-6-1 3-15,-5-8-2 16,-5-7-2-16,-10 0-1 0,-7-4 0 16,-10 2 0-16,-10 3-1 31,-12-2 0-31,-11 1 0 0,-13 2 0 16,-8 0 0-16,-9 0-1 15,-9-1 1-15,-11 1-4 16,-6 0-1-16,-8 1 0 15,-13 1-8-15,-11-1 6 16,-10 2 3-16,-1 3-8 0,-12 1-5 0,-9-4 4 31,-7 5-1-31,-5 1 6 0,-9-1 2 16,-6 3-3-16,-5-1 6 16,-5 3 1-16,-4-1 4 15,-10 2-2-15,0 0 0 0,-6 0 0 16,-6 0 0-16,-3-2 1 15,-8 2 0-15,-6 2-1 16,-4 0 3-16,-6 1-3 16,-4-3 2-16,-5 0-2 15,1 0 0-15,1 2 0 0,-8 0 0 16,2 2 0-16,3-3 0 16,0 5 1-16,2 1-1 15,-4 2 0-15,3-3 1 16,4 0-2-16,6 1 1 15,-2 1 0-15,5-5-1 0,3-1 2 16,5-2-1-16,9 0 2 16,6-4-1-16,6-3 7 15,10-2 13-15,17 2 1 16,12 2 0-16,15-1 1 16,16 3-3-16,17 3-8 15,18 0-5-15,13 0-4 16,17-2-2-16,16 5-1 0,15 3 0 0,17-4-2 15,18-2-7-15,12 0-18 16,16-6-5-16,13-11-12 16,9-12-22-1,9-13-132-15</inkml:trace>
  <inkml:trace contextRef="#ctx0" brushRef="#br0" timeOffset="39087.277">5899 12455 523 0,'5'0'54'0,"-3"0"-53"16,-2 6-12-16,0 12-17 15,-10 10 25 1,-4 8 4-16,-8 6 0 0,-5 12-1 16,-5 7 1-16,-2 10 0 15,-2 9-1-15,0 9 0 0,-1 15 0 0,1 5 0 16,3 10-1-16,1 11 2 16,4 18-1-16,-1 5 0 15,4 16 1 1,-1 14-1-16,5 17 0 15,0 13 0-15,4 6 1 0,3 14-2 16,5 8 1 0,2 9 0-16,7 7 1 0,0 1-1 15,0 6 1-15,7 2-1 16,4 3 0-16,1-3 1 16,0 1-1-16,5-5 1 15,-1-2-1-15,4-14 0 16,0-19-1-16,5-31-14 0,-2-47-83 15</inkml:trace>
  <inkml:trace contextRef="#ctx0" brushRef="#br0" timeOffset="40700.1763">8137 11796 637 0,'4'-32'-43'15,"7"1"46"-15,-4 9-3 16,-3 15 0-16,-3 7-7 0,-1 17-64 15,0 13 34-15,0 13 28 0,0 12 8 16,0 14 1-16,0 13-3 16,2 15-2-16,2 11 3 15,4 14 2-15,-2 10 0 16,1 12 0 0,-1 10-2-16,-1 14 2 0,-5 4 0 15,0 15 0-15,-7 15 2 16,-7 9 2-16,-10 15 4 15,-3 15 10-15,-7 11-1 16,-1 10-7-16,-6 11-1 0,0 7-5 0,6 11-1 16,2-4-3-16,8 0 0 15,7-2 0 1,7-9 0-16,11-8-12 16,0-14 0-16,17-13-8 15,6-10 17-15,7-22 2 16,2-18-1-16,5-23-25 0,-1-33-52 15,-2-33-73-15</inkml:trace>
  <inkml:trace contextRef="#ctx0" brushRef="#br0" timeOffset="41222.1844">10134 11872 471 0,'34'43'3'0,"-5"14"-5"16,-4 21 2-16,-9 24 0 0,-8 21-1 15,-6 18 2-15,-9 18-1 16,-17 17 0-16,-6 15 2 0,-14 17 7 15,-4 14 0-15,-4 19 0 16,-1 18-4-16,5 15-3 16,1 13 1-16,6 16-2 15,9 5 0 1,5 7 0-16,3 3 0 0,7-12-1 0,0 1 2 31,2-14-2-31,2-15 0 16,2-24-6-16,2-25-16 0,1-24-18 15,8-34-31-15,0-38-103 16</inkml:trace>
  <inkml:trace contextRef="#ctx0" brushRef="#br0" timeOffset="41715.2627">12126 11287 645 0,'27'11'-12'0,"2"16"-21"16,-3 28-9-16,-6 29 40 15,-2 28 2-15,-9 26 1 0,-7 26-1 16,-2 22 0-16,-11 22 1 15,-12 18 2-15,-6 24-3 0,-5 16 2 16,-8 14 0 0,-2 10 0-16,-5 17 2 15,-4 7 2-15,-2 6-2 0,3 6-3 16,1 6 3-16,2 7 4 0,10-7-3 16,8 2 0-16,7-3-4 15,6-14 0-15,6-15-1 0,3-24-5 16,6-24-35-16,3-32-30 15,0-40-27-15,10-39-62 32</inkml:trace>
  <inkml:trace contextRef="#ctx0" brushRef="#br0" timeOffset="42228.3372">14313 11249 664 0,'36'-51'-16'16,"-4"10"21"0,-3 12-3-16,-7 22-2 0,-8 9 2 15,-6 30-10-15,2 25 3 16,-5 27 1-16,-3 32 3 15,-2 26 0-15,-7 33 0 0,-11 31 2 16,-2 29 0-16,-9 32-1 16,1 28 1-1,-3 28 2-15,4 23-3 16,4 21 0-16,1 6 1 0,5 1-1 16,0-2 1-16,1-10 2 15,-2-12-2-15,-2-24 1 0,1-11-1 16,-5-18 0-1,-1-28-15-15,0-23-14 0,0-31-33 0,0-23-12 16,3-39-23-16,4-42-72 16</inkml:trace>
  <inkml:trace contextRef="#ctx0" brushRef="#br0" timeOffset="42698.2575">15875 11671 652 0,'47'40'-1'0,"-3"20"-38"16,-2 34 17-16,-4 34 21 0,-6 31 2 16,-5 28-1-1,-9 33 2-15,-5 26-2 0,-6 31 0 16,-6 21 2-16,-1 30-2 15,0 16 2-15,-3 11 0 16,-4 10-1-16,-4 2 1 0,-2 3 0 16,-2-11 0-16,-5-2-1 15,-6-8 2-15,-4-12 0 16,-6-14 0-16,-5-20-1 0,-4-17-3 16,-2-32-5-16,5-30-25 15,3-34-30-15,5-40-12 16,9-38-36-16,9-35-79 15</inkml:trace>
  <inkml:trace contextRef="#ctx0" brushRef="#br0" timeOffset="43207.4681">17271 11342 682 0,'23'2'-21'0,"0"27"20"15,-3 24-44-15,-8 33 41 16,-8 24 3-16,-4 32 2 16,-2 23-1-16,-12 28 1 0,-6 21-1 15,-7 25 1-15,-2 21-1 0,-2 20 0 16,2 16 1-1,-2 13 0-15,1 10 0 0,-1-1 1 16,-2 1 1-16,1-3 0 16,-4-2 1-16,-2-4-2 15,1-15 0-15,0-12-3 0,-4-14-11 16,6-13-2-16,2-27-2 0,3-19 2 31,3-18-4-31,6-18-19 16,8-22-34-16,9-27-53 0,4-25-187 15</inkml:trace>
  <inkml:trace contextRef="#ctx0" brushRef="#br0" timeOffset="43767.8011">20549 11158 672 0,'7'-3'7'0,"26"-17"-14"15,-19 29-13-15,-5 25-5 0,-4 27 9 16,-2 21 11-16,-3 32 4 15,0 22 1-15,-15 26 0 16,-3 23 0-16,-5 26 1 16,-4 21-1-16,-4 19 1 15,-3 19 0 1,0 13 0-16,-2 14 1 16,2 16-1-16,-2 10 0 15,4 2 0-15,5 9 0 0,-1-5 0 16,6 3 0-16,0-13 0 15,0-10-1-15,-1-11 1 16,-2-18-1-16,0-19-1 16,-6-26-5-16,4-25-5 0,-3-26-6 15,1-32-6-15,0-35-16 16,6-33-21-16,5-41-71 16</inkml:trace>
  <inkml:trace contextRef="#ctx0" brushRef="#br0" timeOffset="45556.8582">12486 11351 540 0,'-3'-44'4'0,"1"-1"15"15,-3 2 27-15,-4 7-1 16,0 8-23-16,-2 3-2 0,4 7-5 16,0 5-10-1,2 8-4-15,2 5-1 16,3 5-13-16,3 19 2 0,16 15 6 16,17 15 4-16,18 13-3 0,19 12-6 15,17 8 5-15,15 5 3 16,5 0 0-16,6-4 3 0,-3-3-2 31,0-5 3-31,-10-2-1 0,-12-10-1 16,-12-10 1-16,-15-7-2 15,-18-13 1-15,-16-10 0 16,-14-13-1-16,-12-12-33 16,-4-5-18-16,-15-24-20 15,-3-17-113-15</inkml:trace>
  <inkml:trace contextRef="#ctx0" brushRef="#br0" timeOffset="45937.4333">13377 11181 553 0,'-2'8'24'16,"-5"4"-29"-16,-7 12 3 15,-11 9 2 1,-11 16 0-16,-9 9 1 0,-11 16 2 16,-9 13 0-16,-3 11 1 15,-5 7-2-15,-1 6 1 16,1 3-1-16,0-3-2 16,0-6 1-16,5-13 0 0,3-10 5 15,4-15 22-15,7-14 4 16,10-13 2-1,5-10-2-15,7-7-7 0,11-5-12 0,3-6-2 16,6-3-5-16,4-4-1 16,6-3-2-16,0 0 0 15,2-2 3 1,0 0 2-16,0 0-3 16,8-2-1-16,13-7-4 0,8-3-16 15,18-6-36-15,18-5-50 16,23-13-115-16</inkml:trace>
  <inkml:trace contextRef="#ctx0" brushRef="#br0" timeOffset="46920.8037">22273 10061 566 0,'10'-38'8'0,"-3"0"-5"15,-4 6 1-15,-3 7 5 16,0 7-1-16,0 5-7 0,-2 10 2 31,-6 3-5-31,-6 16-6 0,2 13 5 16,-3 8 0-16,2 11 0 0,1 11 3 15,5 7 0-15,7 3-8 16,2 3-12-16,16 1-7 16,11-3 18-16,9-6 8 15,10-12 1-15,7-9 1 0,6-11-1 32,2-13 2-32,0-13 0 0,0-6 0 15,-6-3 1-15,-6-15 2 16,-7-10 0-16,-8-2 3 15,-10-5-2-15,-8-4-1 16,-8 1-3-16,-3 2 0 16,-7 6-2-16,0 5 0 0,0 9 0 15,-10 8-3-15,-1 8 0 16,-3 10-6-16,-2 16 3 0,-4 15-1 16,-4 17 5-16,2 11 0 15,-4 13 2-15,-1 14-1 16,-2 11 2-16,1 0-1 15,-5 2-1-15,1 1 2 0,-2-6-1 16,-2-13 0-16,2-9 1 16,-1-10-1-16,-2-14 1 0,1-11-1 15,0-12 1-15,-3-11 0 32,5-13 4-32,2-11-2 0,0-8-4 15,-2-17 2-15,8-15 1 16,4-9 0-16,8-10 1 15,5-9 7-15,9-5 4 16,13-6-3-16,21-4 0 0,17-4-6 16,25-1-2-16,32 4-2 15,25 3-2-15,37 10-2 16,40 18-15-16,33 23-7 16,37 26-11-16,27 20-48 0,33 42-48 15</inkml:trace>
  <inkml:trace contextRef="#ctx0" brushRef="#br0" timeOffset="56326.2166">5557 13194 543 0,'42'-4'4'0,"4"-4"-10"16,6 0-10-16,8 3-9 16,4-2-25-16,9-2 12 15,12-2-30-15,10-1 68 0,12-4 1 0,7-1 1 16,11 3 1-16,5-1 8 31,8 0 0-31,8 2-4 0,3 1-1 16,7 3-3-16,6 2-3 15,9 0 2-15,6 0-2 16,14 1 0-16,8-1 0 0,15 2 1 16,8-4-2-16,7 3 2 15,10-1 0-15,6 0-2 16,4 2 2-16,5-1 1 16,-1 1-3-16,2-2 2 0,0 2-2 15,2-3 2 1,1 0-1-16,1-3 2 0,3 4-4 0,1 0 4 15,4 0-2-15,0-1-2 0,0 5 2 32,1-3-2-32,2 3-24 15,-1-2 6-15,3 0 6 16,-2 1 14-16,0-2 0 0,-2-1 1 0,1 0-1 16,-5 3 2-1,-2-1-2-15,-4 3 3 16,-1 0-2-16,-5 2-1 0,-1-1 1 15,-6-3 2-15,-5 1-3 16,-3-4 1 0,-9-3-1-16,-2-2 1 0,-10-1-1 15,-4-4 1-15,-10-1-1 16,-4 0 0-16,-8-2 0 0,-3 1-1 16,-5 1 0-16,-8-2 2 15,-4 1-1-15,-9-1 1 0,-10-2-1 16,-7-1 0-16,-13-2 0 15,-7-3 0-15,-10-1 0 16,-11-1 0-16,-8-4-1 16,-5 0-3-16,-3 2-20 15,-10 4-10 1,-2 1 18-16,-8 2 14 0,-6 3 2 16,-5 4 3-16,-9 0 6 15,-8 3 29-15,-7 2-10 16,-6 2-8-16,-7 0-15 15,-6 5 2-15,-6 1-3 16,-2 1-1-16,-5 4 4 0,0 0 0 16,0 1-16-16,0 12 12 15,-2 5-2-15,-1 5 0 16,-1 9 1-16,3 6 0 0,-1 6 0 16,2 8 1-16,0 9-2 15,5 5 1 1,7 9-1-16,3 7 1 0,2 11-2 15,7 5 1-15,0 7 1 0,3 11 1 16,0 3 0-16,2 6 3 16,-2 6-2-16,5 6 0 15,2 5-2-15,0 5 0 16,2 8 0-16,1 7-2 16,2 10 1-16,2 0 0 15,-2 6-1-15,-2 1 1 16,1 7-1-16,-3-3 0 0,-3-1 1 0,-1 2-2 15,-5 2 2-15,-3 1-1 16,1-5 0-16,-2 0 0 16,-5 1 0-16,3-1-1 15,-6-9-2-15,-1-8-9 16,-2-7 3 0,-6-12 1-16,-2-11 4 0,-3-16-19 15,0-11 2-15,-8-11 11 16,-8-15 8-16,-8-11-3 15,-10-10 2-15,-13-15 3 16,-10-6 0-16,-15-10 1 16,-18-7-5-16,-10-7-23 15,-17-7-14-15,-10-2-6 0,-17-7 5 16,-7 0-25-16,-9 0 8 0,-6-4 39 16,-14-1 23-16,-7 2 16 15,-6-2 29-15,-9 1 12 16,-12 0-29-16,-7 2-9 15,-9-1-7-15,-10-1-1 16,-14-3-6-16,-14 2-5 0,-7-2-2 16,-22-1 0-16,-8-2-2 15,-9 3 2-15,-17-4 0 16,0 0 1-16,-11 2 4 16,-6 2 4-16,-6-2 1 0,-3 2 0 15,-1 2 0 1,-6 1-1-16,-2-1 10 0,5 3-12 0,-2-1 0 31,-4 3-7-31,2 0 2 16,7 0-4-16,-2-4 3 0,5 4-2 15,5-3 2 1,7-1 3-16,9-2 6 0,7-1 6 16,11 5-3-16,10-3 1 0,19 2 1 15,18-1 5-15,16 4-5 16,17 0 1-16,21 0-3 15,19 0-4-15,18 0 0 0,20 2-2 16,13 0-1 0,12 0-5-16,18-2 0 0,11 0-2 15,11 0 1 1,8-2-1-16,8-8 0 0,9-5-4 0,9-7-4 31,7-6-10-31,6-12 7 0,4-6 10 16,8-11 2-16,1-9 0 15,5-11 4-15,2-7 9 16,4-12 2-16,2-2 2 16,1-8 1-16,5-11 0 15,-4-4-2-15,6-11-1 0,-3-7-2 16,1-9-1-16,-3-9-1 16,-4-6-1-16,-4-5 0 0,-7-2-4 15,-4-4-5-15,-8 2 0 16,-2-2-2-16,-6 3-1 15,-4-7-3-15,0-4-7 16,-3-2-4-16,-2 1 4 0,0-8 4 16,0-2 1-16,6 2 5 15,1 9-1-15,6 2-4 16,7 4 9-16,13 18-4 16,8 12-1-16,14 15-4 0,6 12-12 15,15 21-14 1,16 13-25-16,11 13-39 15,11 8-122-15</inkml:trace>
  <inkml:trace contextRef="#ctx0" brushRef="#br0" timeOffset="57293.8042">21041 11944 438 0,'46'-41'9'16,"-2"-1"0"-16,3 3-5 16,-2 5 0-16,-4 6 4 15,-5 4 1-15,-3 9-5 0,-5 8-3 16,-3 7-1-16,-5 8-1 15,3 19-1-15,-3 14 1 0,3 15-1 32,2 18-7-32,1 17-10 0,3 18 8 15,1 14 9-15,1 18 1 0,-3 19 2 16,-1 12-1 0,-2 17 1-16,-3 14-1 15,-6 11 2-15,-2 22 6 16,-5 11 9-16,-1 17 1 15,-5 10 4-15,1 15-6 16,-1 5-4-16,2 13-5 0,-1 5-5 16,7-3 0-16,-2 0 0 15,5 3-2-15,1-6 2 16,2-8 1-16,5-16-3 0,2-10 8 16,1-15-4-16,6-25-2 15,-1-23-2-15,6-32-1 16,0-33 1-16,-4-36-1 15,-2-33 1-15,-6-32 1 0,0-30-1 16,-11-22 0 0,-4-36 0-16,-1-26 0 15,-8-29-81-15,0-25 73 0,-8-28 7 16,-6-31-25-16,-8-25-28 16,-1-24-61-16,-6-26-49 15</inkml:trace>
  <inkml:trace contextRef="#ctx0" brushRef="#br0" timeOffset="58308.8974">21168 11785 599 0,'22'-64'11'0,"5"5"-8"16,-1 9-1-16,-3 12-2 16,-2 6 3-16,3 2-1 15,-1 3-2-15,4 1 1 0,6-2-7 0,4 4 2 16,9 2-6-16,10 1 4 16,10 5-5-16,10 1 10 15,5 7-2-15,7 2 3 16,5 4 2-16,2 2-2 0,0 0 0 31,0 0 1-31,-10 8-1 16,-6-2-1-16,-9 4 2 15,-9-2-1-15,-8 3 0 0,-12 5 0 16,-6 7-1-16,-6 4-2 16,-5 9-9-16,-4 11 3 15,-3 9 6-15,-2 11 1 0,-4 7 0 16,1 14 2-16,-3 8 0 15,0 8 0-15,0 16 0 16,-1 6 0 0,-1 11 0-16,-2 13 0 0,2 8 1 15,-4 14-1-15,7 6 1 16,0 6 1-16,3 8 0 16,3 6-1-16,4 6 2 15,-1 1-3-15,7 6 0 16,-4-1 1-16,3 2-1 0,1-7 1 15,1 5-1-15,4-5 1 16,1-6-1-16,-2-5 0 16,4-4 0-16,5-13 0 15,-3-12 0-15,1-14 1 0,2-15-1 16,-3-15 1-16,-3-18-2 0,-7-11 3 16,-4-12-3-16,-7-11 1 15,-6-9-1 1,-9-14 2-16,0-5-1 0,-13-6-1 15,-6-6 2-15,-10-6 0 16,-9 0 0-16,-5-1-1 16,-11-2-4-16,-5-5 1 0,-8 7 0 15,-8 3 0-15,-5 3 0 0,-3 10 2 32,-5 6-4-32,1 6-1 15,1 5 5-15,1 5 1 0,7-2-1 16,0 1 1-16,1 0 0 0,4 1-7 15,-3 1 4 1,1 0 3-16,-1 3 0 16,5 2 0-16,1 0 1 0,7-1 1 15,7-3 0-15,4-8 0 16,7-10 0-16,5-8-1 16,8-13-1-16,7-11 0 15,4-10 0-15,6-2 0 0,4-18 2 16,6-12 6-1,0-13 5-15,2-12 0 0,0-14-2 0,1-21 3 16,-1-14 3-16,-4-20-2 16,-2-26-6-16,-6-23-4 15,-4-28-4-15,-10-30 0 16,-13-34-1-16,-11-30-4 0,-18-28-29 16,-7-35-33-16,-5-38-139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53:01.8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4793 11481 424 0,'7'0'13'0,"-6"0"-9"16,-1 0 0-16,0 0 0 15,-7 0-4-15,-8 0 3 16,-5-1 0-16,-11-3-2 16,-9-1-1-16,-8-1 0 0,-10 0 1 15,-6 0-1-15,-12-1 0 0,-9 0 0 16,-10-1 1 0,-7 3-1-16,-3 1 2 0,-5 1 2 15,4 3 0-15,8 0-2 16,21 0-2-16,18 0 0 15,27 2 1-15,25-2-8 16,19 0-21-16,35 0 2 16,21-4 4-16,20-1 9 0,14 2 9 15,8 1-21-15,-1-2-78 0</inkml:trace>
  <inkml:trace contextRef="#ctx0" brushRef="#br0" timeOffset="569.2222">4869 12504 411 0,'9'-11'92'15,"-7"-5"-90"-15,-2-2 2 16,-26 6 12-16,-20-3-7 16,-25 2-8-1,-36 5-1-15,-31 2 1 16,-45 6-1-16,-41 0 0 15,-37 0-6-15,-28-8-191 0</inkml:trace>
  <inkml:trace contextRef="#ctx0" brushRef="#br0" timeOffset="11857.0315">21910 17068 271 0,'6'0'11'0,"1"0"6"15,0-3-3-15,-2-4-3 16,2-1 5-16,0 1-5 15,-2-1 13-15,0-4-2 16,-2 2 4-16,-1-3-13 0,0-1-4 16,-2-2-5-16,0 0-1 15,0-3 1-15,0-3-4 16,0 0 1-16,0-2 0 16,2-5-1-16,6-2 1 15,0-1 2-15,6 2 2 0,6-2 4 16,6 2-2-16,2-1-1 15,6 3-3-15,6 1 0 0,2 0-2 16,5 2 3-16,4 2-4 16,1 0-1-1,3 5 2-15,1 2-1 16,4 5 1-16,-1 4-1 16,4 5 0-16,0 2-1 15,1 6-3-15,2 8 1 0,1 5-2 16,-3 4 0-16,-1 7 3 0,0 3 0 15,-2 1 2-15,-7 7-1 16,-2 6 1 0,-1-1-4-16,-7 6 3 15,-1 5-2-15,-4 2 3 0,-5 5-1 16,-2-1 1-16,-5-1-1 16,-4 1 3-16,-5-4-3 0,-6-1 0 15,-4 1 2-15,-6-1-1 0,-2 2 0 16,-5-1 1-16,-12 0-1 31,-7 1 0-31,-3-3 1 0,-5 0-1 16,-4-2 0-16,-3-3 1 15,-5-2-2-15,0-8 2 16,-7 0-1-16,2-5 0 0,-7-3 0 16,0-5 0-16,-9-3 0 15,1-2 0-15,-6-5 0 16,-2-2 1-16,-2-5-1 15,3 0-1-15,2-4 2 0,-3-5-1 16,3 0 0-16,1-3 1 16,-1 0-1-16,0-5 2 0,1-4-1 15,4-7-1-15,-1-2-1 16,4-1 2-16,5-4 0 16,6-4 0-16,5-2 2 15,8-3 3 1,5-6 2-16,6-4 2 0,1-3-1 0,5-5 4 15,4-1-1-15,1-5-5 0,7-2-1 16,1-3-1-16,3-5-1 31,4-2-3-31,0-5 0 16,9-2 0-16,7-3 0 16,5-6-1-16,8 2 0 15,5-2 1-15,10-1-1 0,7 1 0 16,7 1 0-16,8 7 0 0,10 6 0 15,16 13-2-15,15 16-17 16,30 14-34 0,24 17-80-16</inkml:trace>
  <inkml:trace contextRef="#ctx0" brushRef="#br0" timeOffset="14173.9462">23934 9615 486 0,'2'-14'15'15,"3"3"-11"-15,-2 8-1 16,-3 3 0-16,0 2-4 0,0 12-1 16,-5 9 1-16,-2 11 1 15,2 11 0-15,-2 15-1 16,-1 10 2-16,3 16-1 15,2 12 0-15,1 14 0 0,0 12 0 16,2 13 0 0,-3 14 0-16,3 13 0 15,0 13 1-15,0 15-2 16,0 17 1-16,3 9 0 0,6 11 1 16,4 5-2-16,1 5 2 0,2 4 0 15,0-2 1-15,1 0-1 16,2-6 2-16,1-4-2 15,0-5 2 1,3-10 1-16,-3-13 7 0,0-10-3 16,-5-13-2-16,-3-19-3 0,-7-17 2 15,-5-15-4-15,0-16 0 16,-3-16-1 0,-5-16 0-16,2-9-2 0,5-17-20 0,1-19-55 15,5-23-76-15</inkml:trace>
  <inkml:trace contextRef="#ctx0" brushRef="#br0" timeOffset="15602.8766">30660 10053 123 0,'161'-27'55'0,"-12"-5"-5"16,-13 0-21-16,-12 3-1 15,-11 4-15-15,-5 2 0 0,-11 9-7 16,-8 5-4-16,-7 4 0 15,-11 3 1-15,-13 2-2 16,-15 0 10-16,-10 2 8 16,-12 12-9-16,-12 7-6 15,-9 10-5 1,0 9-4-16,-9 12 2 16,-7 16 4-16,-8 9-1 15,-3 12 0-15,2 11 0 0,0 11 2 16,-1 8 1-16,2 10 7 15,0 6 0-15,4 8 0 16,6 2 3-16,-2 11 1 16,4 3-1-16,-2 4-3 0,-1 2-5 0,1 5-3 15,1 8 1-15,-1-3-2 16,1-1 0-16,2 5 0 16,4-1 0-16,4-3-1 15,1-6 2-15,2-7-2 16,0-5 0-16,0-8 0 0,2-12 1 31,-2-9-1-31,0-8 0 16,0-9 0-16,-10-10 0 0,-7-10 1 15,-9-14-1-15,-8-6 0 16,-11-8 0-16,-10-6 0 16,-14-8-1-16,-8-5-2 15,-13-5 2-15,-10-2 0 16,-5-4 1-16,-9-2-2 0,-8-2 4 0,-8 0-4 15,-8-4 2-15,-8 0 0 16,-10-1-1-16,-10-4 2 16,-11 3 0-16,-4-3 1 15,-4-2-1-15,-10-2 1 16,-7-2-2-16,-2 0 0 0,-8-5 1 16,-7-2 2-1,-4-1-1-15,-7-6 0 16,-5 0 0-16,-10 0 0 15,-8-4 0-15,-3-6-1 16,-8-3 0-16,0 1-1 16,0-1 1-16,-1 1-1 0,11-1 1 0,2 1-1 0,13 1 0 31,10 0 0-31,15 2 1 16,13-2 0-16,16 0 3 0,15-1 0 15,13 2 2-15,17-5 0 16,13 1-3-16,15-3-1 15,19 0-2-15,12 0 1 16,24-5 0-16,18-4-32 0,24-4-41 16,20-12-173-16</inkml:trace>
  <inkml:trace contextRef="#ctx0" brushRef="#br0" timeOffset="16607.3062">30722 10071 90 0,'38'-16'228'0,"-4"-4"-204"0,-4 0-22 16,-8 2 1-16,-8 0 4 15,-5 4 2-15,0 4-7 0,-7 0 4 16,-2 7-2-16,0 3-1 16,-5 2-9-16,-12 10 6 15,-4 5-1-15,-12 4 0 16,-4 2 1-16,-16 0 1 0,-11 0 0 16,-13-3 1-16,-16-2-1 15,-15-4 0-15,-16 0-1 16,-12 3 1-16,-10 2-1 15,-5 8 1-15,-3 4-2 16,-3 2 0-16,5 4 0 0,3-2-82 16,11-8-121-16</inkml:trace>
  <inkml:trace contextRef="#ctx0" brushRef="#br0" timeOffset="18408.0807">26165 9193 480 0,'7'0'-20'15,"-2"1"25"-15,-1 7-5 16,-1 11-2-16,-3 10 1 0,2 11 1 0,-1 13 0 15,3 9 0-15,-1 8 0 32,2 3 0-32,-3 4 1 0,1 1-1 15,1-1 0-15,-1 0 0 16,1-5 0-16,2-4-5 16,6-10-56-16,4-17-19 0,4-18-72 0</inkml:trace>
  <inkml:trace contextRef="#ctx0" brushRef="#br0" timeOffset="18856.1775">26827 9363 365 0,'27'-24'45'15,"-3"1"-26"-15,-10 7-8 31,-1 2 17-31,-12 9-10 16,-1 3-13-16,-1 2-6 0,-12 10 1 16,-1 11-2-16,-8 8 0 15,0 8 1-15,1 8 0 16,3 6 2-16,6 7-1 16,8 1-3-16,4 2-12 0,16 1 7 15,11-5 7-15,9-5 1 16,4-11 0-16,6-8 1 15,0-11 2-15,3-15-2 0,-6-7 9 16,2-9 3-16,-4-17-7 16,-7-12-2-16,-3-8 1 15,-10-11-2-15,-8-13-2 16,-12-8-5-16,-4-3-8 0,-20 0-7 16,-12 7 6-16,-9 8 4 15,-5 16 8 1,-2 18 0-16,0 18 0 0,6 14-2 0,7 16-1 15,6 22-18 1,16 16-18-16,14 12-19 16,11 11-52-16</inkml:trace>
  <inkml:trace contextRef="#ctx0" brushRef="#br0" timeOffset="19293.5853">28682 9368 399 0,'-26'-15'4'0,"0"6"-1"16,-8 9-4-1,-6 0 1-15,-4 4 0 16,-5 11-1-16,4 6 1 0,2 11-3 16,9 10-2-16,13 8 3 15,11 10 7-15,10 5 0 16,20 7-1 0,18 3-1-16,11-2-1 0,12-3 0 15,8-14-1-15,1-9 1 16,4-13-1-16,-4-20 3 15,-7-14 21-15,-9-14-11 0,-15-22 3 0,-13-17 3 16,-19-15-8-16,-16-12-5 16,-35-13-4-16,-24-2-3 15,-29 3 1 1,-27 6-3-16,-20 17 0 0,-15 15 2 16,-6 16-8-1,1 17-77-15,8 12-195 0</inkml:trace>
  <inkml:trace contextRef="#ctx0" brushRef="#br0" timeOffset="31625.7234">23520 9671 348 0,'-13'-9'-35'16,"9"0"41"-16,4 0 0 15,0 4 20-15,0 1 12 0,12 2-22 16,7 2-7-16,4 0-7 16,6 7 0-1,7 6-1-15,3 3-1 16,8 2 0-16,9 0-10 15,1 2-13-15,10-1-4 16,6 2-1-16,12-3 4 16,5 2 1-16,10 1 16 0,10-3 4 15,6 2 1-15,9-2 0 16,7-1-1-16,3-1 0 16,9 0 3-16,0-1 0 0,7 1 0 15,5-2 0-15,7 1 0 16,2-1-3-16,6-4-2 15,2 0 5-15,3-4-1 0,1-2 2 16,0 0 0 0,-1-4 0-16,0 0-1 0,-4 0 0 0,-3 0-2 15,0 2-84-15</inkml:trace>
  <inkml:trace contextRef="#ctx0" brushRef="#br0" timeOffset="42194.057">25047 8897 614 0,'0'-20'13'16,"8"10"-12"-16,-6 6-2 0,-2 4-1 15,0 9-3-15,0 16 0 16,-5 12 1-16,-2 22 2 15,1 18 3-15,0 17-1 0,5 20 3 16,1 4-2-16,-2 11-2 16,4-1 3-16,5-1-1 31,1-6-2-31,2-12 3 16,-5-11-3-16,-5-18 3 0,0-17-3 0,-5-21 0 15,-12-13-1 1,-5-18-3-16,-6-11-3 0,-6-13 3 15,-6-19-10-15,1-10-5 16,-5-14-13-16,4-6-3 16,-1-8-1-16,0-3 20 15,4-2 12-15,1 2 5 16,4 3 4-16,1 4-4 16,1 11 2-16,8 9 2 0,6 12 9 0,5 12 0 15,7 8 4-15,1 9 9 16,3 5 6-16,5 8-20 15,8 12-11-15,5 10-2 16,7 15 1-16,6 9 1 0,3 12 0 16,-2 3 0-16,0 4-1 15,0-1 0-15,-3-1-1 32,0-3 1-32,-4-8 1 0,-1-3 1 15,-2-10-2-15,-1-9-2 16,-1-10 2-16,0-12-1 15,-1-12-1-15,4-4 2 0,3-20 0 16,3-12-3-16,1-11 2 16,6-7 1-1,0-7 0-15,1-3 1 0,1 0 1 16,0 7-1-16,-4 6-1 0,0 8 1 16,-3 9 6-16,-8 7 4 15,-2 9-7-15,-4 3-2 16,-7 4-1-16,-5 3-1 15,-5 2-1-15,-1 0-5 16,-17 0-5-16,-7-3 6 16,-9 0 5-16,-12 0-1 0,-8-6 1 0,-12-3-1 15,-7-1 1-15,-8 0 0 32,-8 0 1-32,-6 3 0 15,0 3-1-15,0 3 2 0,7 6-1 0,13 0-2 16,16 11 1-16,25 3-56 15,34-1-198 1</inkml:trace>
  <inkml:trace contextRef="#ctx0" brushRef="#br0" timeOffset="43205.4165">30916 8960 559 0,'25'7'5'0,"0"18"-8"15,-4 21-2-15,-9 16 1 16,-5 20 2-16,-5 20 3 16,-2 12-2-16,-7 14 1 0,-10 8 0 0,1 5-1 15,-4 1 1 1,0-4-1-1,1-11 0-15,4-19 0 16,3-18-4-16,2-24 3 0,2-23 2 16,1-17-2-16,-2-15-3 15,-4-11-7-15,-5-11 8 16,-5-15 4-16,-6-12-1 16,-5-16-4-16,-5-8-5 0,-5-9-3 15,1-4 3-15,-4-4 4 16,6 1 4-16,0 3 2 15,6 3 0-15,3 10 0 16,8 8 0-16,4 12 1 16,5 9 0-16,6 14-1 15,6 8 3-15,3 11 18 0,0 2-11 16,6 19-6-16,8 14-4 16,5 10 2-16,3 15 0 15,1 11 1-15,1 6 0 0,0 3-2 16,0 0 0-1,3-3-1-15,0-7 1 16,3-6-1-16,3-9 1 0,-1-10-1 16,2-9 0-16,0-10 2 15,2-10-2-15,-2-11 1 0,2-5-5 16,2-8 3-16,1-16-4 16,2-9 2-16,-1-10 1 15,3-6 3-15,-4-4-1 16,0-4 1-16,-5 3 0 15,-4 3 2-15,-4 4-2 16,-4 12 0-16,-5 6 1 0,-7 10-1 16,-3 6 2-16,-7 6-3 0,0 3-2 15,-7 4-2-15,-14 0 3 16,-12-2 0 0,-13-1 1-16,-15-2 1 15,-14-8-1-15,-11-5-1 16,-11-3 1-16,-6-4 0 15,-3 2 1-15,1 7-1 0,12 8-2 0,18 8-95 0</inkml:trace>
  <inkml:trace contextRef="#ctx0" brushRef="#br0" timeOffset="48451.4091">28077 16515 473 0,'23'-11'4'0,"2"4"9"16,-3 5-1-16,-4 2-7 16,0 11-3-16,0 10-3 15,-4 9 0-15,3 12 1 16,-4 15 0-16,-1 16-1 0,-3 18 1 15,-4 16-2-15,4 16 3 16,-3 13-1-16,8 15 0 0,0 10 1 16,6-4-2-16,1-4 1 15,2-10 1 1,1-15-2-16,-3-20 2 0,-5-24 0 16,-1-21-3-16,-6-18 3 15,-2-21-4-15,-6-21-29 16,-1-14-1-16,0-28-36 15,0-18-105-15</inkml:trace>
  <inkml:trace contextRef="#ctx0" brushRef="#br0" timeOffset="49498.9111">28264 16685 558 0,'0'-22'-33'16,"0"3"44"-16,9 6-8 16,-6 4 2-16,4 4 6 0,4-1-7 15,0 2-2-15,5-1-4 16,4 0 2-16,5 0 2 16,5-1-4-16,6-1 1 15,10 0 0-15,7 2 0 16,8 1-5-1,13 4-2-15,6 0 2 0,14 0 1 16,5 0 2-16,8 6 1 16,5-1 2-1,5-2-3-15,1-3 1 0,4 0-3 16,2-7 1-16,0-9 4 16,-2-5-4-16,0-2 0 15,0-6 3-15,-5 2 0 16,-5 0 1-16,0-1-1 0,-4 1 2 0,-6-1-2 15,-3 1 2-15,-3 5-1 16,-9-3 0 0,-4 7 2-16,-10 4-2 0,-5 4 0 15,-14 4-1-15,-6 3 5 16,-7 3 2 0,-7 0-3-16,-7 9-1 15,-5 7-3-15,-2 7 0 0,-5 5-2 16,-2 10 1-16,1 7 1 15,-2 8-1-15,-2 13 1 16,1 9-1-16,-3 12 3 16,4 15-2-16,-4 10 2 15,1 5 0-15,1-2-2 0,-3 2 2 0,0-5-2 16,-4-9 2-16,2-10-1 0,-3-7 0 16,-2-10 1-16,0-6-1 15,0-8 0-15,0-6 0 16,0-14 0-16,-3-4-1 15,-3-11-4-15,-1-8-8 16,0-6 3-16,-6-5-2 0,-1-2 5 16,-4-4 5-16,-4 0 2 31,-6-2-1-31,-2 1 0 16,-9 1 1-16,-5 1-1 15,-8 5 2-15,-4 1-2 0,-9 1 3 16,-5 5-3-16,-11 1 1 15,-2-2 1-15,-7 2-2 16,-5 0 1-16,-7 4 0 0,-7 0 0 16,-8-1 1-16,-5 1-1 15,-5 3 0-15,-4 0 0 16,-1 0 0-16,-2-1-1 0,0 2 1 16,4-2 0-16,0-1 0 0,7 1 0 31,0-4 0-31,9-4 0 15,3 1 0-15,7-5-1 0,2-1 2 16,9 0 0-16,8-4 0 16,11-3 6-16,5 0-3 15,5-2 0-15,3 0 2 16,5-4 0-16,4-3-2 0,5 0 3 16,7-2 0-16,4 2-4 15,6 0 1-15,7-1-1 16,3 0 0-16,0-1 1 15,6 0-2-15,-4-2-3 16,2-3 2-16,-4-2-1 0,0 0-14 0,-1-4-31 16,5 3-32-16,2-9-106 15</inkml:trace>
  <inkml:trace contextRef="#ctx0" brushRef="#br0" timeOffset="55144.6791">23983 10260 234 0,'-8'0'3'0,"3"3"-16"0,1-1 15 16,1 0-2-16,-2-1 5 15,3 1 1-15,0-2-1 0,0 0 0 0,2 0 3 32,0 0 1-32,6 0-29 0,4 0-125 15</inkml:trace>
  <inkml:trace contextRef="#ctx0" brushRef="#br0" timeOffset="64526.094">29542 10317 514 0,'10'-16'-7'0,"0"-2"9"16,-3 2 1-16,-4 2 5 15,1 7 3-15,-4 3-5 0,0 2-2 16,-7 2-8-16,-3 0 2 15,-7 11-1-15,-2 3 2 16,-7 4 1-16,-2 2 0 0,-8-5 0 0,-10 0-2 31,-3-8 2-31,-11-5-1 0,-10-2 1 16,-7 0-3-16,-8-7 0 16,-8 1-1-16,-7 3 2 15,-7 3 0-15,-7 0 3 16,-6 5-1-16,-9 6 0 15,-14 5 0-15,-1-2 0 16,-14 0 0-16,-10-4 0 16,-12-7 1-16,-13-3-1 0,-9-2 0 15,-10-14 0-15,-5-5 0 0,-6-3-1 16,5 3-19-16,5-4-27 16,22 0-70-16</inkml:trace>
  <inkml:trace contextRef="#ctx0" brushRef="#br0" timeOffset="70825.073">24178 10260 302 0,'0'-5'3'0,"0"1"-19"15,4-1-9-15,3-3 37 16,-1-2 18-16,-1-5-6 0,-1-2-21 15,-4-8 3-15,0 0 1 16,0-6-3-16,-2-3 4 16,-5 0-5-16,-1-1 0 0,3-1-4 0,1 4 2 15,1 1-1-15,1 1-1 16,2 2 1-16,0 3 0 16,0-2 0-16,0 2 2 15,2 4 6-15,0-3 17 16,-2 3 1-16,0 3-6 15,-2 2-5 1,-7 0-7-16,-2 0-5 16,-3 5-1-16,1 2 0 0,-1 4-2 15,2 5 0-15,0 0 0 16,0 1 2-16,1 14-2 16,2 3 2-16,2 3-1 15,-3 8 0-15,0 3 0 16,1 6 0-16,-1 4 2 0,0 6-3 0,0 6 1 15,3 3 0-15,3 7 0 16,-2 7 1-16,6 3-3 16,0 2 1-16,0 6 1 15,8 4 0-15,1 2-2 16,3 2 6-16,-1 3 1 0,0 0 3 31,-1 0-2-31,0 1 2 0,-2-1-2 16,1 2 0-16,-1-1-3 15,1 3 0-15,-2 1-2 16,1 4 3-16,0-1-3 16,3-1 2-16,-1 1-4 15,0 4 0-15,2-3 1 0,0 3-1 16,1 2 0-16,1-1 1 0,1 1 0 16,-1 1 0-16,-1 0 0 15,1 2 2-15,1-1-1 16,-1 5 0-16,1-1 1 15,2 0-1-15,0-1-1 0,0 5 1 16,3-3 3 0,-2 2 7-16,-2 2 4 0,-3-2-9 15,-2-2 0-15,-1-2 0 16,-3-3-2 0,0-5-2-16,-4-3-1 0,0-6-2 0,-1-5 2 15,0-7-2-15,-2-4 1 0,0-1 1 31,0-3-2-31,0-4 4 16,0-4-1-16,-2 2 1 0,0-11-1 16,-1-6-1-16,-3-5 0 15,2-10 7-15,1-7-5 16,1-7-4-16,0-5 2 16,-1-7-3-16,3-6 1 0,0-5-7 15,0-12-29-15,7-20-11 16,8-16-71-16,0-20-203 0</inkml:trace>
  <inkml:trace contextRef="#ctx0" brushRef="#br0" timeOffset="71737.3757">24346 9773 372 0,'-8'-18'27'0,"4"7"-14"16,3 7 7-16,-1 3 10 16,2 1-8-1,0 0-9-15,-2 0-8 0,1 0-3 16,-1 6 1-16,-2 7-1 15,-1 7 0-15,1 7-1 16,-2 7 0-16,3 10-1 0,1 10 1 16,2 8 0-1,0 12 0-15,0 6-1 0,0 9 1 16,4 4-1-16,3 7 0 16,-1 7 1-16,1 0-1 15,0 6 0-15,-4 0-1 16,1 5 2-16,-3 1-1 15,1 4 0-15,-2 4 0 16,0 7 1-16,0 2 0 16,0 4 4-16,0 3-2 0,3 0 2 15,0 3-1-15,1-3 0 16,-1 3-1-16,1-4 1 0,-2 0 0 16,-2-5 5-16,0-7 1 15,0-3 7-15,0-9 2 16,-9-3 2-16,2-4-9 15,-3-3-7-15,3-1-2 0,2 3 0 16,0-3-3-16,3-2 1 16,2-4 0-16,0 3 0 15,0 0-1-15,5-5 0 0,-1-1 0 16,3-2 1-16,-4-13-2 16,2-6 1-16,0-14 1 15,-2-13-1 1,-1-8 0-16,0-14 1 0,1-10-1 15,-1-11-1 1,0-7-16-16,3-14-15 16,0-17-10-16,5-15-35 0,2-15-85 15</inkml:trace>
  <inkml:trace contextRef="#ctx0" brushRef="#br0" timeOffset="72468.0227">24677 10155 441 0,'4'-31'15'0,"0"4"-14"16,-4-1-1-16,0-1 0 0,0 1 0 16,-4 1 0-1,0 0 1-15,-1 4 1 16,0 7-3-16,1 2 2 0,1 3 1 15,1 6-5-15,2 1 6 16,-2 2-3 0,2 2-3-16,-1 6 1 0,-2 8 3 15,3 7 4-15,-2 10 0 16,1 8 0-16,-3 11 0 16,2 12-1-16,-1 10-2 0,-1 13 2 0,3 12 1 15,-3 15-3-15,2 12-2 16,1 12 1-16,-1 11 0 15,0 6-1-15,-1 2 0 16,-2 2 0-16,0-4 2 16,2-3-4-1,-3 4 4-15,3 1 4 16,-1 4 7-16,4 3 1 0,0 5-4 16,0 6 0-16,0 3 0 15,0-2-6-15,0-2 0 16,2-3 0-16,-2-3-3 0,0-4 5 15,-2-7 7-15,-9-1-1 16,2-4 6 0,-6-6-1-16,3-3-3 0,0-6-7 15,1-8-4-15,4-11-2 0,0-9 0 16,5-14 1-16,2-13-2 16,0-14 2-16,0-12-1 15,0-15-1-15,0-10 0 16,0-14-1-16,-2-7-13 15,1-10-20-15,-1-27-3 16,2-15-19-16,2-21-59 0</inkml:trace>
  <inkml:trace contextRef="#ctx0" brushRef="#br0" timeOffset="73143.6803">24976 10385 398 0,'-9'78'13'0,"-1"9"1"31,-2 12-6-31,-2 9 11 16,-1 6-9-16,-3 4-1 0,1 1-2 16,-2 6-5-16,0 2 1 0,-1 7-1 15,2 1 3-15,0 8-2 0,2 3 9 16,0 9-4-16,7 6-1 31,0 7 2-31,2 9 4 16,3 4 1-16,2 5 1 0,2 3 1 15,-3-2-3-15,1 0 0 16,-1-3-3-16,-2-7-5 0,0-2-2 16,0-9 1-16,1-6-3 15,3-10 0-15,1-11 0 16,0-13 0-1,3-15 0-15,6-16 0 16,1-18 1-16,-4-19-1 0,1-17-1 16,-3-14 1-16,-1-18-9 0,-1-9-22 0,0-25-33 15,2-20 23-15,0-13-84 16,5-17-86-16</inkml:trace>
  <inkml:trace contextRef="#ctx0" brushRef="#br0" timeOffset="73703.566">25039 10485 491 0,'10'-77'-5'0,"8"11"10"16,-4 14-4-16,3 11-1 16,-5 7 1-16,3 11 1 31,-5 5 2-31,-1 11-1 0,2 5-1 16,-5 2-1-1,-3 14 1-15,1 13-3 0,-4 13 2 16,0 11-1-16,0 13 0 15,-11 18 0-15,3 13 0 16,-4 14-1-16,0 16-2 16,1 11-1-16,-2 24-6 0,3 11 6 15,2 14-29-15,-1 6 28 16,2 10 7-16,0 11-2 0,-1-6 1 16,1 3 7-16,1 3 18 15,-1 0-2-15,-3 1 4 16,3-1-5-16,2 2-3 15,-4-2-5-15,-1-3-6 0,0-7 0 16,0-6-2 0,-5-16-1-16,-1-19-3 0,1-17-1 0,-1-27-1 15,-2-22 0-15,2-23-1 16,3-23 0-16,1-13 0 16,3-18-8-16,1-13-10 15,3-6-7-15,4-24-7 0,1-17-11 16,1-9-55-16,12-19-161 31</inkml:trace>
  <inkml:trace contextRef="#ctx0" brushRef="#br0" timeOffset="74308.6699">25482 9765 521 0,'8'8'16'15,"-1"14"-41"-15,-4 13 8 16,1 8 15 0,-4 10 2-16,0 4 0 15,-11 9-2-15,-4 8 0 0,-2 8 0 16,-3 10 1-16,-6 11-1 16,1 17 2-16,1 14-1 15,-2 17 0-15,3 17-5 16,-1 21 6-16,3 16-6 0,1 15-6 15,4 9 0 1,0 9 9-16,6 5 3 0,-2-1 1 0,3-1 0 16,-1-4 13-16,-1-4 13 15,0-6-5-15,-2-2 7 16,-1-7-4 0,2-4-4-16,1-4-3 15,-2-8-6-15,6-12-1 16,1-13-2-16,6-16 1 15,0-19-1-15,6-22 2 16,5-20 0-16,1-21-2 0,-1-24 2 0,-2-20-1 16,-2-13-1-16,-3-12-2 0,-3-6-4 15,-1-4-4-15,0-7-17 16,-5-15-5-16,-2-9 2 31,-2-18-28-31,-4-18-27 0,-2-14-47 16,0-12-270-16</inkml:trace>
  <inkml:trace contextRef="#ctx0" brushRef="#br0" timeOffset="75624.6749">24049 12419 276 0,'14'-5'13'16,"1"0"-10"-16,1-2 3 15,-3-2 22-15,-3-5 1 16,-3-6 27-16,-3-7-28 16,-4-7-9-16,0-9-5 0,-6-3-7 15,-11-6-3-15,-5 0-2 16,-5-3 0-1,-7-1-2-15,-7 2 3 16,-9-3-3-16,-8-4 0 16,-10-1 0-16,-11-2 0 15,-7 0 0-15,-9 3 1 16,-8 4-2-16,-8 5 1 16,-6 11 0-16,-3 7-1 0,-2 11 2 15,-6 12-2-15,-1 7 2 16,-2 4-1-16,1 15 1 15,-2 10-1-15,1 8 1 16,1 10-3-16,1 13 2 0,2 12 0 16,4 12-1-16,3 9 1 0,7 11-1 15,9 7-1-15,12 1 2 16,9 5 0-16,12-1 6 16,13-6 7-1,7-8 3-15,9-9 0 16,8-13-3-16,3-10 1 0,6-12-8 0,4-9-3 15,1-15-1-15,2-7-1 0,2-10-1 16,3-11 0-16,1-2-19 31,5-18-20-31,3-13 11 16,4-8 6-16,0-9 5 16,0-9 13-16,11-4 4 0,1-6 1 15,3-1-2-15,-1-4 3 16,2 1 8-16,-5 1 2 0,2 4 3 15,-3 9 1-15,-3 11-12 16,0 8 2-16,1 13-1 16,-1 9 6-16,-2 13-5 15,2 3-4-15,-2 13-3 0,0 13 0 16,-3 13 2-16,-2 8-1 16,0 11 0-16,-2 9 0 0,-4 4 0 15,0 5 0-15,3 1 0 16,1-2-34-16,2-5 32 15,2-9 2 1,7-13-2-16,6-15 2 16,2-8 5-16,5-13 31 15,7-12 13-15,6-8-16 16,11-15-10-16,5-9-5 0,7-11-7 16,11-12-4-16,1-8-3 15,3-8-4-15,3-4 0 0,0-2 0 16,-8 4-1-1,-6 7-2-15,-12 12-1 16,-18 19 3-16,-13 12-5 0,-16 14-16 16,-6 9-48-16,-21 17-1 0,-3 10-18 15,-5 7-142-15</inkml:trace>
  <inkml:trace contextRef="#ctx0" brushRef="#br0" timeOffset="75994.7685">20731 13174 406 0,'74'22'38'0,"-1"-4"-1"15,0-8 8-15,3 1 1 16,-8-7-12-16,-1-3-12 15,-6-1-2-15,-7 0-13 0,-8 0-5 16,-8-3-1-16,-9-1-2 16,-10-1-38-16,-7-1-28 15,-11-2-39-15,-1-2-182 0</inkml:trace>
  <inkml:trace contextRef="#ctx0" brushRef="#br0" timeOffset="76202.7155">21046 13584 448 0,'-5'43'14'15,"0"3"-8"-15,0 10 12 0,-4 8 5 16,-4 6-19-16,1-1 2 16,-3-1-4-16,1-5-2 15,-3-7 1 1,2-4-18-16,3-10-21 0,5-12-49 0,4-9-42 15,3-12-56-15</inkml:trace>
  <inkml:trace contextRef="#ctx0" brushRef="#br0" timeOffset="76525.8038">21329 13758 299 0,'28'0'86'0,"-1"17"-52"16,-5 8-28-16,0 9 8 0,-8 5 3 31,-3 6-9-31,-4-2 2 0,-2 5-3 16,-1-4-2-16,-3-2-3 16,1-5-1-16,0-3-1 15,1-11 1-15,-1-3-1 16,4-11 1-16,5-9 15 15,4-2 43-15,7-23-13 16,10-13-22-16,6-15-7 16,7-13-4-16,9-13-4 0,4-4-6 15,7-7-2-15,6 1-3 16,6 5-19-16,9 9-20 0,11 6-84 16,11 6-162-16</inkml:trace>
  <inkml:trace contextRef="#ctx0" brushRef="#br0" timeOffset="77608.6852">25852 10015 563 0,'0'-23'87'0,"1"7"-85"0,-1 9-2 16,0 7-21-16,-7 12 5 15,-7 13 13-15,-2 13 2 16,-8 15-1-16,2 13 0 16,-2 13-11-1,0 21-17-15,4 19-1 16,0 24-14-16,5 21 40 15,4 17 5-15,1 25 0 0,5 10 0 16,2 10 0-16,1 6 3 0,0 7 21 16,-1 5 1-16,-2 5 3 15,-8 2-4-15,-3 5-2 16,-8-2-7-16,-5 3 1 16,-6 2-1-16,-8-4-3 15,-2-5-3-15,-3-6-5 0,4-12-2 16,5-15-2-1,6-22 1-15,12-26 0 16,5-28-3-16,9-28-3 16,7-31-2-16,0-32-15 0,9-27 3 0,5-23 4 15,4-36 0-15,4-30 13 16,0-29 0-16,0-24 3 16,4-25-1-1,-3-21-1-15,-2-17 1 16,-1-18-18-16,2-15-19 15,-5-19 4-15,0-19-18 16,0-17-24-16,0-9 51 0,0-12-8 16,-3-4-48-16,-1-3 54 15,2 4 17-15,1 9 13 16,-1 7-1-16,1 12-5 0,0 20-52 16,3 23 48-1,0 23 16-15,1 30 56 0,-1 26 24 16,4 26-30-16,-1 22-16 15,2 19-14-15,0 20-18 16,2 17-5-16,-3 13 1 16,2 14-4-16,1 13-5 0,-5 13-11 0,0 20 1 15,0 17 8-15,-6 18 2 16,2 20 1-16,-3 17 0 16,-5 22 0-16,0 14 1 15,-5 19 4-15,-4 20 2 16,0 21-2-1,-7 17-3-15,-6 19-2 0,-3 17 1 16,-3 11-1-16,0 8 0 16,-1 0 0-16,2 0 1 15,1-4 16-15,-4-8 8 0,4-15 1 16,-1-16-9-16,4-19-9 16,-3-27-2-16,5-27-3 15,-1-31 0-15,2-26-2 16,3-28 0-16,0-25-1 15,3-22-6-15,5-21-19 0,0-15-27 16,1-30-8-16,12-25-85 16</inkml:trace>
  <inkml:trace contextRef="#ctx0" brushRef="#br0" timeOffset="78039.5624">26218 10110 533 0,'13'-18'14'0,"3"12"-10"15,-1 14-7-15,-3 29-1 16,-3 24 2-16,-3 21 0 15,1 29 2-15,-7 28-2 0,0 26-4 16,-7 28-35-16,-6 30 15 16,-5 21 4-16,-5 16 0 0,-3 10 6 15,3 3 7 1,-4 4 9-16,2-5 2 0,-2 0 24 16,4-5 13-16,1-3 6 0,4-10-7 15,4-15-9-15,1-20-10 16,0-21-6-16,5-30-3 0,1-34-5 31,0-28-2-31,-1-31-1 16,2-28-2-16,1-28-7 15,0-19-23-15,2-30-9 0,1-31 22 16,2-25-16-16,0-34-6 16,0-23-18-16,10-27-63 15,7-24-74-15</inkml:trace>
  <inkml:trace contextRef="#ctx0" brushRef="#br0" timeOffset="78525.2395">26574 9962 513 0,'24'-30'7'15,"-2"10"-4"-15,2 20-3 0,-2 16-1 16,-5 30-1-16,-4 27 1 0,-4 22 0 31,-7 28 0-31,-2 27 1 0,-9 27-2 16,-13 20 2-16,-10 26-1 0,-6 23 0 16,-4 18 0-16,-4 13-5 15,5 1 1-15,4 6 4 0,3-4 2 16,12-11 14-16,3-5 25 31,6-14 14-31,5-15-14 16,1-17-21-16,3-26-7 0,1-22-6 15,-1-26-2-15,1-26 2 16,-2-27 4-16,0-17 6 16,0-18-8-16,0-14-5 15,-2-14-2-15,1-8-1 16,0-8-1-16,3-4 1 0,-1-4-10 15,3-4-1-15,-1 0 0 16,2-4 2-16,0-14-6 16,0-16 6-16,2-13-20 0,6-20 9 15,2-16-14-15,-3-13-22 16,-5-8-38-16,-2 1-153 16</inkml:trace>
  <inkml:trace contextRef="#ctx0" brushRef="#br0" timeOffset="78993.849">26057 13708 595 0,'12'50'2'0,"1"7"-2"0,-6 18-1 15,-7 7 1-15,0 7 0 16,0 9 0-16,-7 7 1 0,-3 7-2 15,-4 5 1-15,2 6 0 16,-6 9 0-16,0 8 0 16,-2 6 1-16,-3 6-2 15,-4-2 1 1,0 3 0-16,-2-6 0 16,-3-4 4-16,-2-11 5 15,-2-9 0-15,-2-7 2 0,-1-11-2 16,1-8-3-16,-2-9-4 15,5-8 0-15,-3-14-3 16,8-7 2-16,-3-12-2 16,5-17-12-16,0-14-34 15,3-16-35-15,8-5-54 0</inkml:trace>
  <inkml:trace contextRef="#ctx0" brushRef="#br0" timeOffset="79326.9264">25371 16046 480 0,'0'-18'35'16,"0"12"-14"-16,0 6-9 0,0 0-3 0,-2 3-5 15,0 15-1-15,1 8-2 16,-3 11 1-16,2 13-1 16,2 9-1-1,0 6 0-15,0 2 1 16,0 3-1-16,2-4 0 15,5 0 1-15,4-8-1 0,-1-4 0 16,8-8 1-16,4-8-1 16,4-11 5-1,4-13 46-15,9-12-22 0,4-4 2 16,8-21-4-16,5-15-13 16,1-10-9-16,3-10-2 0,1-10-3 15,3-9-1-15,1-3-23 16,-4-2-20-16,-6 4-4 0,-3 9-43 15,-1 14-63-15</inkml:trace>
  <inkml:trace contextRef="#ctx0" brushRef="#br0" timeOffset="79685.6842">26771 15365 700 0,'0'-6'9'16,"2"-1"-8"-16,4 4-2 15,-4 3 1-15,5-2 0 16,5 0 0-16,5 0 1 0,8 0-2 15,7-1 2-15,7-1-1 16,6 1 0-16,7 1-1 0,6-4 0 0,1 3-2 16,-1-2 2-16,-9-1-1 15,-3 1-3-15,-12 0 4 16,-11 1-7 0,-12 2-14-16,-9 0-17 15,-4 2-50-15,-15 0-42 0,-7 0 26 16,-7 0-86-16</inkml:trace>
  <inkml:trace contextRef="#ctx0" brushRef="#br0" timeOffset="79843.748">26847 15557 480 0,'-32'43'41'0,"6"6"-6"16,1 4-5-16,0 11 6 0,0 4-21 15,4 3-8-15,1 4-5 16,-1 3-1-16,1 1 1 15,-1-6-3-15,-4-3-41 16,0-13-60-16,-1-16-201 0</inkml:trace>
  <inkml:trace contextRef="#ctx0" brushRef="#br0" timeOffset="84617.9118">21357 13665 558 0,'0'0'-14'0,"8"-7"20"15,-3-1-6-15,0 6 1 0,-3 1 1 0,3-1-2 16,-1 2-2-16,5 0-4 15,2 0 5 1,5 0-1-16,2 0-3 0,2 5 5 16,5 4 1-16,1 5-2 15,8 6 1 1,0 5 1-16,5 7 0 0,0 8 0 16,0 8 2-16,0 7 4 15,-2 7 4-15,-4 6-6 16,-5-2-2-16,-6-2-2 15,-6-4 0-15,-8-10-1 0,-8-10 1 0,0-7-3 16,-6-8 0-16,-7-10 2 31,0-4-1-31,1-7 2 16,2-4 0-16,-2-8 4 0,5-14 13 0,0-9 17 31,6-10-11-31,1-7-10 0,0-7-3 16,7-8-2-16,6-3 0 15,8-2-4-15,6 1-4 0,12 4-3 16,13 7-1-16,20 18-2 16,26 18-25-16,31 20-40 15,28 16-32-15,23 21-154 16</inkml:trace>
  <inkml:trace contextRef="#ctx0" brushRef="#br0" timeOffset="85762.4419">26976 16113 479 0,'0'10'-1'15,"0"-8"3"-15,0-1-2 16,7-1 0-16,2 0 24 0,4-1 5 16,1-8-21-16,8-2-6 15,5-1-1-15,5-3-1 0,4 3 0 32,3-2-1-32,-2 1-2 0,0 0 3 15,-4-1-1-15,-6-2 2 16,-10 1 6-16,-7-2 7 0,-10 1-3 15,0-2-13-15,-15 6-1 16,-9 3 2-16,-6 4 1 16,-1 5-1-1,-3 1 1-15,-3 16-4 0,3 0 1 16,3 10 0-16,7 0-5 16,9 3-4-16,10 5 2 15,5 0 3-15,17 0 7 16,12-3 1-16,10 0 0 15,8-2 1-15,3-10-1 16,6-4 2-16,1-5-1 0,-4-10-2 16,1-1 1-16,-6-12 0 15,-3-15 0-15,-11-8 2 0,-7-11-3 16,-8-8-6-16,-6-5-23 16,-7-2-4-1,-6 1 14-15,0 3 15 0,-6 10 4 16,-5 8 0-16,1 12 0 15,-1 12 0-15,0 9 0 16,4 6 0-16,3 7-2 16,4 16 0-16,0 9 4 0,0 7 0 15,11 8 1-15,4 6 1 16,0 7 4-16,0-2-3 16,1 0-2-16,-3-2 1 15,-3-2-2-15,-4-8 3 16,-5-4-2-16,-1-9-1 15,-7-8 1-15,-11-5-1 16,-11-11 2-16,-8-6 0 0,-6-3-2 16,-8-12 1-16,2-11-4 15,7-10-43-15,15-2-47 16,20-7-129-16</inkml:trace>
  <inkml:trace contextRef="#ctx0" brushRef="#br0" timeOffset="86145.681">27843 15916 480 0,'78'-54'2'15,"-5"4"5"-15,-8 4-6 16,-13 7 0-16,-13 9 24 16,-10 12-1-16,-12 3-14 0,-8 13-7 15,-9 2-3-15,0 15-7 16,-12 15 0-16,-7 13 1 16,-8 18 4-16,-4 12-7 15,-3 12-10-15,2 12-5 0,5 0 12 16,5-2 1-16,5-11 7 15,5-11 4-15,5-21 0 16,4-17 1 0,0-17-2-16,-1-16 4 15,-4-9 28-15,-1-24-27 16,-4-13-30-16,-6-12 2 0,2-11-7 16,0 0 1-16,5-2 16 0,10 10 13 15,2 6 3-15,21 9 4 16,10 8 24-16,12 8 10 15,12 4-3-15,4 9-5 16,12 4-1 0,2 11-16-16,2 0-7 0,3 11-8 0,-6 4 0 15,-3 3-23-15,-13-11-81 16,-10-8-166 0</inkml:trace>
  <inkml:trace contextRef="#ctx0" brushRef="#br0" timeOffset="96457.0032">13785 14869 512 0,'0'-42'-9'16,"11"-3"16"-16,-1-5-6 31,7 0 0-31,5 1 0 0,4 2 0 16,11 0 0-16,9 1-3 15,16-1-1-15,14 4 0 16,18 3-1-16,13-2 0 0,15 7-4 0,12 0 1 15,19 5 6-15,13 2 1 16,9 1 0 0,18 2-1-16,11 0 2 15,8 4 0-15,11-1 3 0,7 2-1 16,1 6 1-16,12 4-3 16,-2 6 0-1,6 6-1-15,1 8 0 16,0 16-1-16,0 9 2 0,-6 12-1 15,-6 9-1-15,-10 12 2 16,-13 7-1-16,-19 4-1 0,-19 6 2 0,-26-1-1 16,-24-1 0-16,-26-4-1 15,-20-7 1-15,-23-1-1 16,-18 1 1-16,-15-3 0 16,-12 2 0-1,-11 6-2-15,-5 2 2 0,-17 3 0 16,-16 2 0-16,-11 0 0 15,-15-2 0 1,-15 0 0-16,-11-2 0 0,-21-2 2 16,-17-3-4-16,-14-4 4 15,-18-3-1-15,-21-7 2 16,-13-6 1-16,-18-3-2 16,-12-6 1-16,-13-9-1 15,-7-5 0-15,-6-3-3 0,-3-8 3 16,-6-3-1-16,2-3-1 15,-1-2 1-15,-1-5-2 0,6-1 3 16,0 0-1-16,7-5-2 16,4-2 1-16,9 0-1 15,13-5-2-15,14-13 2 16,11-12 0-16,22-9 0 16,10-15 1-16,22-9 1 0,19-9-1 15,19-8 5-15,23-5 8 16,20 0 3-16,20-2 5 0,19-10-7 15,21-6-7-15,9-8-4 16,29-9-2-16,23-8-1 16,22-10-4-1,27-3-3-15,20-1 2 0,27-2 3 0,26 3 2 32,24 7-1-32,25 10-1 15,31 14 1-15,34 23 0 0,39 26 0 16,31 35-8-16,33 26-11 15,33 37-17-15,20 42-47 16,17 24-130-16</inkml:trace>
  <inkml:trace contextRef="#ctx0" brushRef="#br0" timeOffset="97350.1452">8482 15757 479 0,'-34'0'-12'0,"-14"-7"19"16,-25-2-5-16,-20-1 2 0,-27 1 6 15,-22 1 0-15,-25-6-2 16,-23 1-1-16,-27-2 6 16,-18-2 2-16,-24 1 3 0,-21 4-9 15,-19 1-4 1,-10 6-4-16,-12 5 0 0,-7 0-2 15,7 7-13-15,12 6-34 16,16-7-76-16</inkml:trace>
  <inkml:trace contextRef="#ctx0" brushRef="#br0" timeOffset="100539.5281">5487 18354 190 0,'-4'-23'5'0,"4"1"34"16,0 3 100-1,0 1-132-15,2 0-6 16,3 0-1-16,3 3-18 16,1-2-5-16,1 3 8 0,7 1-21 15,0 5 8-15,5-3 10 16,2 6 7-16,1-1 3 16,0 2-10-16,3 4-45 15,-2-1-45-15,-3-3 111 0</inkml:trace>
  <inkml:trace contextRef="#ctx0" brushRef="#br0" timeOffset="100980.6761">6049 18074 231 0,'13'-7'37'16,"-3"1"-21"-16,-4 0 3 15,1 2-2-15,-3-2 18 16,-2 3-13-16,1 1-11 0,-1 0-3 15,-2 1-1 1,0 1 5-16,0 0 5 16,0-2-1-16,-11 0-7 0,-7 0-3 15,-11-2 1-15,-13 1 2 16,-14-4 3-16,-20-2 0 16,-11-2-3-16,-13 1-3 15,-11-1-3-15,-7 0-2 16,-8 4 3-16,-6 2-1 15,-7 3 1-15,-4 0 2 0,1 2-2 16,-4 0-1-16,8 4-1 0,10 1-2 16,15 0 1-1,15 1-1-15,16-5 1 0,18 1-1 16,15-2 1-16,15 0 11 16,10 0 12-16,11-2-1 15,6-1-6-15,3 1-3 16,4 2-3-16,0 0-8 0,4 0-3 15,8 0-20-15,10 4-27 16,8 7-10-16,8 4-10 16,10 0-67-1</inkml:trace>
  <inkml:trace contextRef="#ctx0" brushRef="#br0" timeOffset="101808.9935">8141 18088 462 0,'2'0'11'16,"-2"0"3"0,0-1-8-16,-2-3 8 0,-10 0-8 0,-8 2-5 15,-8-1-1-15,-4-1 1 31,-11 1-1-31,-4 1 0 16,-8 0 0-16,-7-1 0 0,-9-2 0 16,-13-1 0-16,-14 0 0 15,-11 0 2-15,-11 0 1 16,-9 1-1-16,-6 3-1 0,2 2 2 16,13-2-3-16,12 6 0 15,25 5-37-15,22-1-45 16,29-4-88-16</inkml:trace>
  <inkml:trace contextRef="#ctx0" brushRef="#br0" timeOffset="102441.6718">10243 18197 330 0,'-28'0'12'0,"-10"-4"4"0,-10-8-15 16,-13 3 15-16,-9-2 22 16,-13-1-19-1,-12 1-6-15,-15 0-2 0,-10-1-5 0,-6 3-2 16,-8-4-1 0,0 5-1-16,2-1 0 0,16 3-1 15,18 3-3-15,23 1-46 16,28 2-70-16,26 0-19 15</inkml:trace>
  <inkml:trace contextRef="#ctx0" brushRef="#br0" timeOffset="102956.162">12456 18117 103 0,'15'3'169'15,"-5"-3"-159"-15,-5 0-9 0,-5 2 8 16,0 0 13-16,-12 1-18 16,-10-1 5-16,-12 0 3 0,-12 0 21 15,-20-2 5-15,-21 0-11 16,-19-4-11-16,-25-5-11 15,-25 4-3 1,-22-6 0-16,-11-8-41 0,-1-15-208 16</inkml:trace>
  <inkml:trace contextRef="#ctx0" brushRef="#br0" timeOffset="107302.2197">13112 18072 574 0,'-2'-7'12'0,"0"-7"-10"0,2 5-1 16,0 5-1-16,0 3-1 16,0-1-3-1,11-2-8-15,12 3-1 16,10-3 2-16,11 0 2 15,15 1 0-15,11 1 5 16,15 0 4-16,6 0 0 16,14 2 2-16,8-3-2 0,9-1 0 0,10 1 0 15,16-5 0-15,11 3 0 16,14 0 0-16,14-2 0 16,8 1 0-1,10 1 0-15,7 3 0 0,2-2 1 16,0 4-1-16,-4-1-1 15,-9 1 1-15,-11-2 1 0,-14 0-1 16,-13-1 1-16,-12-3-1 16,-17 1 1-16,-18 0-2 15,-15-1 1 1,-16 3 0-16,-10 1 1 0,-14 2-3 16,-5 0-65-16,-7 5-47 0,-3-5-128 0</inkml:trace>
  <inkml:trace contextRef="#ctx0" brushRef="#br0" timeOffset="108093.8219">21731 16609 72 0,'16'52'321'0,"4"6"-318"15,-3 4-3-15,0 14 0 16,-5 12 0-16,0 8 0 16,-7 8 0-16,2 5 1 0,-4 3 1 15,2 2 0-15,2 2 2 16,1 0 1-16,3-5-1 16,0-8-2-16,1-9 0 15,-1-11-1-15,0-14 0 16,-2-12-1-16,-2-12 0 0,2-15-5 15,-1-10-21-15,0-13-13 16,1-7-20-16,2-20-86 16</inkml:trace>
  <inkml:trace contextRef="#ctx0" brushRef="#br0" timeOffset="108834.8303">21813 16701 398 0,'20'-24'38'0,"4"-1"-32"16,5 2-4-1,5 1 3-15,5 5 1 16,10-1-3-16,4 2-3 0,12 2 1 0,7 1-1 15,6-1 1-15,11 3-2 16,6 1 1 0,8 0-1-16,6 0 2 15,1 1-2-15,4-2 1 0,-2-3 1 16,-1-1-1 0,-9-4 0-16,-5 0 1 0,-12-1-1 0,-15 2 4 0,-11 3-2 15,-10 5 2-15,-10 10 0 16,-10 2-1-16,-2 17-7 15,-6 14 3-15,1 8 0 16,-2 12 1-16,-6 12 0 16,0 5-1-1,-5 17 2-15,-4 9-2 16,-5 7 1-16,0 6-1 0,0 0 1 16,-3 3 0-16,-2-5 0 15,3-7 1-15,-2-7-1 16,4-5 0-1,-1-11 1-15,-4-10 0 0,-3-11 0 0,-3-9 0 16,-7-6 1 0,-3-9-1-16,-8-2 1 0,-7-3-1 0,-7 0-5 15,-5-5 1-15,-8 2 0 16,-5-4 0-16,-5 3 1 16,-9 0 0-1,0 1 1-15,-9 1 1 0,-10 2 0 16,-6-4 0-16,-10 0 0 15,-5-1-2-15,-5-3 1 16,-2-5 1-16,-2 3-1 0,6-7 0 16,1 2 1-16,7-1-1 15,11-4 1-15,9 0 0 16,14 1 0 0,9-5 0-16,12 1 0 15,11-3 0-15,8-1-1 0,13 0-4 16,7 0-4-16,11-8-3 0,5-3 1 15,5-3-32-15,17-6-83 16</inkml:trace>
  <inkml:trace contextRef="#ctx0" brushRef="#br0" timeOffset="110161.4574">27867 18083 412 0,'-7'10'4'0,"2"-2"1"16,-5 1-19-16,-12 0 15 15,-4 5 0-15,-16-2 0 16,-6 4 0-16,-11-3 2 15,-15 0-1-15,-13-1 0 0,-15-2-1 16,-7 3 0-16,-9-1-1 16,-11 1 0-16,-12-2 1 15,-6-4-1-15,-10-5 2 16,-6-2-2-16,-16 0 0 16,-8-14 2-16,-2-6 2 0,-1 0-4 15,-8-1 2-15,1-2 0 16,7-3-1-16,7 5 1 15,3 0-1-15,2 1-1 16,13 2 1-16,11 0-1 0,8 4 1 16,12-2 0-16,15 4-1 15,19-1 0-15,12 6 0 16,20 4 1-16,15 3-2 16,23 0-1-16,24 7-20 15,29-1-135-15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5532 5532 152 0,'0'-8'2'15,"0"1"3"-15,2 0 1 16,2-1-1-16</inkml:trace>
  <inkml:trace contextRef="#ctx0" brushRef="#br0" timeOffset="1.32074E13">5339 5531 179 0,'-1'-18'1'0,"1"5"-1"16,0 5 0-16,0 1 0 15,0 1 0-15,0 5-4 0,0-2 3 16,0 3 1-16,0-1 1 16,0 1 1-1,0 0 2-15,0 0-1 0,0 0 2 16,0 0-5-16,0 4-2 15,0 11 5 1,0 10 9-16,3 18 4 0,7 21 3 16,6 24 7-16,5 22-9 0,6 21-7 0,9 11-6 15,-2 3-1-15,0-9-3 32,-3-17 2-32,-4-19 0 15,-7-24-2-15,-4-19 1 0,-3-18 2 16,-3-6 11-16,-3-10 7 15,0-5-2-15,-2-4-3 0,-2-5-10 16,-3-2 1-16,0-3-3 16,0-1 0-1,0-3-5-15,0 0 4 0,0 2 0 16,-2-2 0-16,-1 0 0 0,-3 0 0 0,-1-2-2 16,3-5 1-16,-3 0-6 31,0-4-26-31,3-1-29 15,4-6-25-15</inkml:trace>
  <inkml:trace contextRef="#ctx0" brushRef="#br0" timeOffset="1.32074E13">5473 7459 178 0,'0'-7'4'16,"0"0"2"-16,0 3 6 15,0 1-1-15,0 3-1 16,0 0 3-16,0 0-6 16,0 0-6-16,0 0 1 0,0 0-1 31,0 5 0-31,0 1 0 0,0 2 0 16,0 7 1-16,2 2 4 15,3 10 3-15,2 8 1 16,2 3 0-16,6 12 2 15,0 9-4-15,4 7 2 16,2 6-1-16,-2 4-3 16,0-5-6-16,-2-1 2 0,-4-13-1 15,-6-7 0-15,-1-13 1 16,-5-8 2 0,-1-8-2-16,0-6 0 0,0-5-3 15,-1-5 0-15,-3-5 5 16,1 0-2-16,-1 0 0 15,1-1 2-15,-1-4-3 16,1-4 0-16,-2 0-1 0,-2-2-12 16,2 1-43-16,0-5-3 15,0-3-86-15</inkml:trace>
  <inkml:trace contextRef="#ctx0" brushRef="#br0" timeOffset="1.32074E13">5263 7429 307 0,'0'-11'12'0,"7"0"-10"15,-2 5 1-15,-3-2-1 0,-1 3 5 16,-1-1 1 0,0 3-7-16,0 1 0 0,0 0-3 15,0 2 1 1,-1 0-1-16,-1 0-2 16,0 2-7-16,0 9 11 15,1 5-2-15,1 7 2 16,0 9 3-16,3 11-3 0,9 14 1 15,2 9 0-15,4 11 0 16,1 7 0-16,5 4-1 16,-1-5 0-16,-2-5 2 0,4-10-2 15,-5-11 1-15,-1-14 0 16,-5-13 0-16,-4-9 4 16,0-6 5-16,-5-7 14 0,-3-3-2 15,-2-5-6-15,0 0-6 16,0 0-4-1,0 0-3-15,0 0-5 0,0 0 1 16,0 0 4-16,0 0-3 16,0 0 1-16,0 0-1 15,0 1-1-15,0 1 1 16,0 2-37-16,2-4-94 0</inkml:trace>
  <inkml:trace contextRef="#ctx0" brushRef="#br0" timeOffset="1.32074E13">10321 7620 397 0,'-17'-19'1'0,"2"-3"2"16,-1 4-3-16,1 0 1 15,3 4-1-15,1-1 2 16,4 2 0-16,0 0 2 16,1 2 5-1,3-2-1-15,1 5-2 0,2-1-2 16,0 0 0-16,0 2-3 15,5 0 0-15,4 3-2 16,5 1-1-16,8 0-2 0,7 3 4 16,6 0-2-16,11 0 0 15,7 3 3-15,11 4-1 16,4-2 1 0,9 0 1-16,2 0-4 0,6 3 4 0,-3-1-4 15,4-4 2 1,-1 1-2-16,-5 1 2 15,-9-3-2-15,-9 2 1 16,-7-1-1-16,-15-1 4 0,-9 0-2 0,-10 1 0 16,-5 1 0-1,-5 1-6-15,-1 5-5 0,0 0 3 16,-3 3 2-16,-2 2 4 16,3 5-1-1,-1 3 2-15,-2 6 0 0,0 3 0 16,1 2 0-16,-3 7 1 15,2 0-1-15,-2 4 0 16,-1 8 1-16,0-3 1 16,-1 0-1-16,1-4 0 0,-2-4 1 0,2-7 0 31,0-5 0-31,-1-5 0 16,4-2-1-16,3 2 0 0,1-1 0 15,0-1 1-15,4 1-2 16,-4 1 2-16,1-5-1 15,-1 2 0-15,-5-6 1 16,0-4 1-16,-4-3-2 0,0-3 3 16,-10-3 2-16,-4-1-1 15,-6-2-1-15,-5 0-1 16,-8 0-1-16,-2 0 0 0,-6 0 0 16,-2 0-1-16,-8 0 2 15,-4 0-4-15,-7 0 4 16,0 2-2-16,-6 1 0 0,-7 2 0 15,0 1 0 1,0-1 0-16,-1 4 0 0,7 0 0 16,2 0 0-16,8 1 0 15,8 2 0-15,10-4 0 16,9 3 0-16,10-4 0 0,7 0 0 16,3-3-3-1,7-1 3-15,5-3 0 16,0 0 3-16,0 0 28 15,0-8-18-15,0-9-9 16,4 0-2-16,1-6-1 0,4-6 1 16,0-3-2-16,2-6 0 15,0-3 1-15,1-7-1 16,2-11 0-16,-1-4 0 0,1-6 0 16,-2-8 0-1,-2-3 0-15,-3-5 0 0,0 1 0 0,1 4 0 16,-3 5 0-16,5 7-2 15,5 2-36 1,6 2-97-16</inkml:trace>
  <inkml:trace contextRef="#ctx0" brushRef="#br0" timeOffset="1.32074E13">5378 8406 247 0,'-8'-9'8'16,"-2"-1"-6"-16,-1-3 0 16,-2 3-2-1,1 0 2-15,-1 0-2 0,1-1 0 0,1 2 0 31,0 0 1-31,4 2 15 0,2 2-16 16,1-1 4-16,2 3-1 16,2 1 0-16,0 0 1 15,0 1 2-15,7-3-4 16,4 4 3-16,4-2-4 16,5 1 0-16,4 1-1 0,5 0 0 15,3-3 2-15,6 3-1 16,2 0 0-16,1-2-1 15,9 2 1-15,0-1-1 0,8-1 1 16,1 0-2-16,7 1 2 16,5-1-1-16,2-2 0 15,7-1 0-15,2 2 0 0,4-1 1 16,4-2 0 0,3 1 0-16,2 2 0 0,2-1 0 15,0 1 1-15,2-1-1 16,4 0-1-16,-1-1 3 15,1 0-2-15,0-1 0 16,1 1 0-16,6-1 0 0,1 3 1 0,4-1-2 16,4 0 1-16,1 1-1 31,2 2 1-31,6-3 0 16,-1 2-2-16,2-2 1 0,5 3 0 0,-2-3 0 15,1 2 1-15,2 1 0 16,-1-1-1-1,-1 0 1-15,2 2 2 16,1 0-2-16,1 0-1 0,-1 0 1 16,3 0-2-16,1 0 2 15,0 0-1-15,0 0 1 16,0 0-2-16,-4 0 2 0,1 0-1 16,-8 0 0-16,2 0 0 15,-3-2 0-15,-5 2 0 16,1 0 0-16,-2 0 0 0,1 0 1 15,-3 0-1-15,-1-1 0 16,3-2 0 0,-2 2-1-16,4-1 2 0,-2 2-1 0,4 0 0 15,1 0-1-15,1 0 3 16,-3 0-4-16,-1 0 3 16,0 2-1-1,-4 2 0-15,-3-3 0 16,-5 1-1-16,-1 2 1 15,-1-3 1-15,-3 1-1 16,-6 0 0-16,1 0 0 16,-7-1 0-16,-1 1-1 0,-6 0 1 15,-4-2 0-15,-5 0-5 16,-5 0 1-16,-9 0-5 0,-6 0-45 16,-6 0 8-16,-9 0 37 15,-5 0-11-15,-8 0 8 16,-4 0 15-16,-7 0 2 0,-6 0-1 15,-4 2 0-15,0 3-4 16,-5 4 0-16,-3 2 0 16,1 3 0-1,1 4 2-15,-1 5-1 16,4 6 0-16,3 6 1 0,0 5 0 16,1 6 2-16,5 4 1 15,-2 5 0-15,1 4 2 16,-1 0 2-16,-1 0 1 15,-4-4-1-15,-4-1 1 0,-2-6 1 16,-3 0 13-16,0-5-17 16,0-2-1-16,0 2-1 15,0-1 0-15,0 0-2 0,-1-1 1 16,-3-2-4-16,1-3 1 16,-4-1 1-16,0-2 0 15,-6-1 1-15,1-1-2 16,-5-2 3-16,0-4-4 15,-5 2 3-15,-7-3-1 0,2 0 0 16,-7-1 1 0,-5-3-1-16,-7 1 3 0,-5-5-2 0,-10 2 0 31,-8-4 0-31,-5 2-1 0,-10-5 0 16,-3 3 0-16,-6-1-1 15,-2-1 0-15,-5-1-1 0,-4 1 0 16,-3-3 1-1,-3 4-1-15,-5-5 0 0,-2 1 1 16,-4 1-1-16,-3-2-1 16,-1 2 3-16,-3-5-3 15,-3 2 2-15,-4 0-1 16,-1-1-1-16,-4-1 2 0,-5 0-2 16,-1 0 2-16,-5 0-1 0,-5-1 0 15,2 0 0-15,-2-2 0 16,-4 0 0-16,-2 1 1 15,-2-3-2-15,0 2 1 16,-2-2 0 0,-1 0 0-16,1 1 1 0,-2-1-1 15,3 0 0-15,1 0 0 16,-1 0 0-16,0 0 0 16,-2 0 1-16,-1 0-2 15,0-1 1-15,-2-3 1 16,-1 3 1-16,3-3-4 15,4 2 2-15,-3 0 2 0,-1 0-2 16,3 0 1-16,2 2-2 16,2 0 2-16,1 0-1 0,4 0 0 15,-1 0 0-15,11 0 0 16,-4 0 0-16,3 4 0 16,6 0 0-16,2 0 0 15,8 1-1-15,4 0 2 0,3 1-1 16,9 1 0-16,5-4 0 15,6 6 0-15,7 0-1 0,7-2 2 16,7 0-2-16,10 2 2 16,7-3-2-16,6-3 1 0,11 3 0 31,7-5 0-31,3-1-2 16,12 0 4-16,-1 0-4 15,7-3 2-15,0-4 0 0,8-2 0 16,-4-4 0-16,3-1 0 15,3 0 2-15,0-6-4 16,4-1 2-16,4-5-2 16,3 0 1-16,0-4 9 15,0-1-4-15,10-5 3 0,3-3-1 16,1-2-3-16,3-3-2 16,-3-6 0-16,2 0 0 0,-2-3 0 15,3-3-1-15,-1-3 1 16,2-1-1-16,-1-4 0 0,2-3 1 15,-2-4 0-15,3-4-1 16,0 1 2 0,3-3 4-16,2 0 1 15,4 4-2-15,2-2-1 16,6 7-2-16,5 4-2 0,6 8 1 16,8 5-2-16,10 2-58 0,8 1-168 15</inkml:trace>
  <inkml:trace contextRef="#ctx0" brushRef="#br0" timeOffset="1.32074E13">6344 10718 248 0,'3'-2'31'15,"4"-3"-27"-15,1-1 3 16,1 1 22-16,1-2-18 15,5 0-7-15,4 3 5 0,3-3-8 0,5 2 0 16,5-1-1-16,6-1 0 16,7 2 1-16,5 2-1 15,8 0 0-15,3-1 0 16,5-1 1-16,5 0-1 0,-2 1 0 31,3-2 3-31,2-1 1 0,-2-1 0 16,1 1 1-16,-1 3 1 15,-9-4-2-15,-2 0 2 16,-9 6-3-16,-9-2 0 16,-10 0-2-16,-10 2 0 0,-12 2-1 15,-10 0 0 1,-1 0-19-16,-16 0 5 0,-10 2-8 16,-13 0-62-16,-7-2-130 15</inkml:trace>
  <inkml:trace contextRef="#ctx0" brushRef="#br0" timeOffset="1.32074E13">6264 10674 343 0,'0'0'20'15,"5"0"-13"-15,5-4-3 16,4 2 6 0,4-2-3-16,3 1-2 0,3 3-2 15,6-4-1-15,7 2-1 16,2 1-2-16,8-1 2 16,5 2-2-16,7 0 2 15,4 0-1-15,5 0 0 16,5 0 0-16,2 0 1 0,-1 0-1 15,2 0 2 1,-2 0 0-16,-4 0 2 0,-3 0-3 16,-6 0-1-16,-12 0 1 15,-3-2-6-15,-10-5-58 16,-13-12-253-16</inkml:trace>
  <inkml:trace contextRef="#ctx0" brushRef="#br0" timeOffset="1.32074E13">9905 10488 380 0,'-8'-41'-70'16,"6"0"72"-16,-1 0-1 15,1 2 1-15,2 1 0 16,0 3 1-16,0-3 1 0,0 4 5 15,5 4 11-15,3 2-2 16,3 1-3 0,1 2-5-16,6 0-1 0,2 0-5 15,5 3-2-15,5-3 1 16,9-2-1-16,3 3 0 16,7-2 0-16,10 0 2 15,3 2-2-15,7 3-1 0,8-2 1 16,4 3-2-16,7 4 0 15,2 0 0-15,2 2 0 16,3 3 0 0,2 4 0-16,3 1 1 0,4 5-1 0,1 1-1 15,2 0 2-15,1 9-2 16,-6 3 1 0,-5 5 1-16,-2 2-1 0,-7 1-1 15,-8 4 2-15,-4 2-1 16,-5 0-1-1,-6 3 1-15,-6 0 0 0,-4 1 0 16,-1-2 0-16,-5 4 0 16,-10 1 0-16,0 0-2 15,-5 3 2-15,-5 0-2 16,-7 3 2-16,-5 0-2 0,-7 0 1 0,-5 1 1 16,-5-2-3-16,-2-1 4 15,-13-2-3 1,-5-1 0-16,-9 2 0 0,-2 1 2 15,-8-1 0-15,-5 2 1 16,-5 0 0-16,-7-3 1 0,-7-2-4 16,-3-1 4-16,-7 1-1 15,-2-4 0-15,-6-2-1 16,-2-1 1-16,-6-3-1 16,-4 2 0-1,0-4 0-15,-2-1 1 16,-1-3-1-16,-3-2 0 15,4-1 1-15,2-5-1 0,1 0 0 0,2-6 0 16,2-3 1-16,3 0-1 16,0 0 1-16,0-10 0 15,4-4-1-15,4-6 1 16,0-1-1-16,3-4 2 0,5-6-2 16,-4 2 0-1,5-3 2-15,4-1 0 16,-1-3-1-16,6-1 3 0,3-1-3 15,6 2 1-15,7-8 0 16,3 3-1-16,8-5 1 16,10-1 0-16,5-4 0 15,11-5 3-15,6-4 3 16,11-3-2-16,18-2 1 16,17-3-4-16,19 3-2 0,19 4-2 0,24 11-2 15,28 10-1-15,26 11-12 16,26 13-30-16,24 11-43 15,26 5-75-15</inkml:trace>
  <inkml:trace contextRef="#ctx0" brushRef="#br0" timeOffset="1.32074E13">6322 12029 202 0,'22'0'89'16,"3"-1"-82"-16,4-7-5 15,5 3-1-15,0-2 3 16,9 2-2-16,2-1 0 0,6 2-1 16,3 1-1-16,8-1 1 15,0 1-1-15,9-1 1 0,1 3-1 16,1 1 0-16,6 0 0 16,0 0 0-16,5 0 0 15,3 0 0-15,4 0 0 0,6 0 0 16,5 0 1-1,6 0-1-15,6 0 0 0,2 0 3 16,8 0 1 0,4 0 3-16,1 4 0 0,9 0-1 0,1 0 0 15,4-1-1-15,1 2 1 16,5 0 1-16,-2-2-1 0,0-1 0 31,2 1-2-31,2 0-2 16,0-1 0-16,3 0 0 15,1 0-1-15,3 3 0 0,1-1-1 16,4 0 1-16,-4-1 0 16,1-1-1-16,0-2 0 15,-4 0 2-15,-2 0 9 16,-5 0-1-16,-1 0 0 16,-1-2-4-16,-2 2-2 15,-1 0-1-15,0 0-1 16,-3 0-1-16,3 2 0 0,-5 1 0 15,0 0-1-15,-6-3 0 16,1 0 1-16,-9 0-1 16,-1 0 0-16,-2-1 1 15,-1-2-2-15,-5 1 2 16,-1-1 0-16,0 3-1 0,-6 0 0 16,-3 0 1-16,-5 0-1 15,-8 0 1-15,-5-3 4 16,-12-1 4-16,-8-1 0 0,-10 0-1 15,-12 1-1-15,-7-2-4 16,-10 2-2-16,-7 0 1 16,-10 2-2-16,-4 1 0 0,-5 1 0 15,-3 0-8-15,-3 1-42 16,-15 5 2-16,-8 1 5 16,-11-3-24-16</inkml:trace>
  <inkml:trace contextRef="#ctx0" brushRef="#br0" timeOffset="1.32074E13">6520 12072 392 0,'41'0'15'15,"3"-6"-13"-15,5 0 2 0,11 0 4 16,4 2-3-16,9 1-2 16,10-1-2-16,7 2-1 15,9 1 1-15,7-3-1 16,7 4 0-16,4-1 0 31,8 1 1-31,4 0-1 0,8 0 1 16,3 0-1-16,6 5 0 15,3-4 3-15,0 2-3 0,7 1 2 16,2 0-2-16,0 0 0 16,5 1 1-16,3 4 0 15,2-2-1-15,7 6 0 16,1 1 0-16,5 0 0 16,-2 4 0-16,11 0 1 0,0 3-1 15,2-5-1-15,5 4 2 16,6-2-1-16,4-3 0 0,-1 3 0 15,2-3 1-15,4-1-2 16,-5 2 1-16,-5-3 0 16,-4-3 1-1,-7 1-2-15,-10-5 1 0,-7-3 0 16,-12-1 1 0,-11-2-1-16,-10 0 0 0,-12-4 1 15,-14-5 1-15,-8 0 1 16,-14 1 0-16,-7-3 2 15,-10 0-3-15,-10-2 2 16,-5 3 0-16,-9-2 2 0,-4 1 2 16,-7 1 0-16,-6 4-3 0,-8 0-2 15,-6 4-2 1,-4 2 1-16,-7 6-2 0,-3 12-4 16,-2 7-21-16,-5 3-18 15,0-3-79-15</inkml:trace>
  <inkml:trace contextRef="#ctx0" brushRef="#br0" timeOffset="1.32074E13">3610 11741 539 0,'-5'0'-29'0,"3"1"28"16,-1-1-1-1,-1 2 3-15,-1-2-1 16,-1 0 1-16,-1 0 0 0,0 0 1 16,0-3 0-1,-1-9 4-15,-2-3 6 0,5-7-6 16,1-3-1-16,4-5 0 15,0-6 3-15,9-5 5 16,14-4-1-16,11-1-6 0,14-2 1 16,8 0-5-1,17 0-2-15,10-2 0 0,9-2-1 16,9-5 0-16,5 2 1 16,5-7 0-16,2 6 0 0,0-1 0 15,-4 3 4-15,-2 9-2 16,-10 7 1-1,-6 7-2-15,1 4 0 0,-2 8-1 16,0 8 1-16,5 5-9 16,8 6-18-16,6 0-7 15,2 11 9-15,4 2 10 16,0 1-6-16,2 0 23 0,-7-1 0 16,0-4-3-16,-6-2 2 15,-1-2 1-15,-8 3 0 16,-3 0-2-16,0 1-1 15,-3 5 0-15,3 5-1 16,0 3 2-16,-3 5-1 16,-5 0 0-16,-4 2 1 0,-5-3-1 15,-11 1-1-15,-10-8 2 16,-7-6-1-16,-11-3 2 0,-9-4-4 16,-4-4 4-1,-8-2-2-15,-1 0 0 0,-5 0-2 16,0 0-7-16,-4 0-1 0,-1 0-9 15,-4 0-3-15,0-2-4 16,-14-9-73-16,-6-3 93 0,-7-5-10 16,-6-6-5-16,1-3 9 31,0 2 12-31,-1 1 2 16,8 2 0-16,6 3 1 0,-1 5 4 15,10-2 5-15,0 3 10 0,5 3 42 0,1 1-57 16,2 4 22-16,1 1-9 15,1 3-5-15,0 2-7 16,0 0 1-16,0 0 0 16,0 0 1-1,8 2-6-15,7 9-3 16,11 4 0-16,1 9-1 0,10 6 1 16,8 8 0-16,3 2-1 15,4 5 0-15,4 0 1 16,-2-6-1-16,-6-4 4 15,-5-8-4-15,-7-5 6 16,-5-8 0-16,-11-5-4 16,-6-2 0-16,-6-3 1 15,-1-2-1-15,-7-2-1 0,1 1-2 16,-1-1-3-16,0 2-2 16,0 1-1-16,-8 1 6 15,-2 3 0-15,-4 1-1 16,-6 0 2-16,-5 5 1 15,-8 1-1-15,-2 1 0 0,-6 2 0 16,-6 1 1 0,-1 4-2-16,-3-3 1 0,4 1 0 15,1-1 2-15,5-1-3 16,6-2 1-16,4-2 1 0,9-3-2 16,1 0 1-16,9-5 1 0,3-1-1 15,3-4 0-15,3 1 1 16,1-2 1-1,2 0 13-15,0 0 15 16,0-2-14-16,0-4-11 16,5-7 2-16,2-2-2 15,1-6-2-15,3-6-2 16,1-3 0-16,3-8 1 16,4-2-1-16,-3-9-1 0,-2-9 0 15,-2-9-1-15,-9-9-2 16,-3-12-13-16,-20-13-20 15,-9-11-56-15,-6-13-140 0</inkml:trace>
  <inkml:trace contextRef="#ctx0" brushRef="#br0" timeOffset="1.32074E13">7655 11710 414 0,'-8'-9'-22'16,"5"-10"27"-16,1 1-4 15,-2 1 4-15,1 2 1 16,1-2-3-16,0-1 0 0,1 3 3 16,1-3-1-16,-2 1-2 15,2-2-3-15,0 1 1 16,0-1 0-16,0-5-1 16,7 1 1-16,3-4-1 0,10 1 0 15,2-5-1 1,10 2 2-16,4-1 1 0,9 0 0 15,5 0 0-15,4-1 1 16,9 1-1-16,7 1-1 0,7-1-1 16,2-4 0-16,8 2 1 15,2-2-1-15,3 2 0 16,5 0 1-16,0 1-1 0,6 1 0 16,4 2 0-16,2 1 0 15,3 4 0-15,1-2 0 16,3 4 0-16,4 3 0 0,4-2 0 15,0 6 0-15,5 2 0 16,0 1 0-16,-4 1 0 16,1 2 0-16,-6 4 0 15,1-1 0-15,-7 2 0 16,1 3 0-16,-7 0 0 0,-2 0 0 31,-1 5 1-31,-3 2-2 16,-2 1 1-16,-3 4 0 0,4 0 0 15,-4 1 0-15,-4 2 0 16,-1 1 1-16,-4 3-1 16,-4 0-1-16,-5 2 2 0,-4 1-2 15,-1 3 1-15,-4 0 1 0,-2 1-2 32,0 1 1-32,-1 0 0 15,-4 1 0-15,2-1 0 16,-3-2 0-16,-4 2 0 0,-1-2 0 0,-5-2 0 15,2 0 0 1,-9-1 0-16,-2 1-1 16,-5 0 2-16,-2 0-1 0,-6 2 0 15,1-2 0-15,-8 3 0 16,-1-2 0-16,-5 2-1 16,-3 0 1-16,-7-1 0 15,-4-2 0-15,-1 3 0 16,-2-4 0-16,0 2 0 0,-5-1 0 15,-7 3 0-15,2-2 0 16,-6 1-2 0,-1 1 2-16,-4 1-1 0,0-1 0 15,-5-2 1-15,-2 3 0 0,-3-4 0 16,-1 4 0-16,-6-2 0 16,-2 0 0-1,-3-4 0-15,-4 3-1 16,-4-1 3-16,0-4-2 0,-3 2 0 15,-1 4 0-15,-1-1 0 16,-5 0 0-16,-2 0 0 16,-3 2 0-16,-3-2 0 15,-4 2 0-15,-5-2 0 16,-2-1 1-16,-3-2-1 0,-3 1 0 16,-1-4-1-16,-2 0 2 0,-2-1-1 15,-4-1 0-15,-3 1 0 16,-1-2 0-16,1 0 1 15,-2-3-2-15,-3 0 2 16,-1-1-2-16,-2-4 2 16,-4 1-1-16,3-3 1 0,-3-3-1 15,0 0 0-15,-1-2 0 16,1 0 1-16,1 0-1 16,-1 0 0-1,3-4 1-15,-3-3-1 16,5 0 0-16,-2-4 0 0,2 0 1 0,0-1 0 15,1-3 0-15,4 0 0 0,-3-3 1 16,6-2-2-16,-2-1 2 16,6-2-1-16,-2-2 0 15,5-1 0-15,4-5 0 16,4 0 0 0,6-1-1-16,4-2 2 15,6 1-1-15,7-4 3 0,5 0 1 16,6-4 2-16,9 0 1 15,3-5 0-15,8-4 5 16,6 0-3-16,4-5 5 16,9 0-5-16,7-4 0 0,2-4-2 15,6 1-6-15,13-3 1 16,8 4-2-16,13-1-1 0,10 3 1 16,15 7-3-16,16 5-1 15,21 5-3-15,18 9-23 16,18 5-32-16,19 6-15 15,12-3-130-15</inkml:trace>
  <inkml:trace contextRef="#ctx0" brushRef="#br0" timeOffset="1.32074E13">12065 11081 299 0,'-13'-19'31'15,"4"-2"-18"-15,4 3 12 16,-2 2-4-16,1 3-9 0,4 3-8 16,2 2-3-16,0 1 1 15,6 2-3-15,13-1-3 16,10 3 3-16,10-1-3 0,17 4-1 16,12 0 1-16,13 0 1 15,8 3 3-15,13 1 0 16,6 2 0-16,10-1-1 0,8-1 2 15,5-1-1-15,8-1 0 16,7 0 0 0,9 0 0-16,2-2 0 0,6 0 1 15,3 0-1-15,-1 0 1 16,3 0-2-16,-5 0 2 16,-3 0-1-16,-8 0 0 0,-6 0 0 0,-13 0 0 15,-13-2 1-15,-12-3 0 31,-16-2-2-31,-14 0 1 0,-11-3 1 16,-12 0-2-16,-7 3 1 16,-11-1 0-16,-5 3 0 15,-5 2 0-15,-7 1 0 16,-6 2-1-16,-5 0 1 16,-5 13-7-16,-4 1-4 0,-2 7 12 15,-9 8-1-15,-3 4 1 16,-2 5-1-16,-4 9 0 0,2 0 1 15,0 11-1-15,4 2 0 16,1 5 1 0,8 4-2-16,3 1 2 0,2 3-2 15,5-2 2-15,10 1-1 0,1-7 1 16,0-2 0-16,0-4-2 16,-3-7 2-16,-4-4 0 15,-9-6 0-15,0-2 1 16,-19-5 3-1,-7-6-3-15,-14-3 0 16,-8-4 0-16,-11-6 0 0,-9 0-1 16,-10-5-2-16,-6-1 2 15,-8 1-2-15,-7-2 1 16,-8 2 1-16,-6 0-2 16,-11-3 2-16,-5 3-1 15,-7 0 0-15,-3 1 0 0,-5-1 0 16,-5 3 0-16,-2 1 0 15,3-3-1-15,-3 1 2 0,3-1-1 16,4-1 0-16,6-2 0 16,9-4-1-16,9 1 2 15,10-3-1-15,11-3 0 16,11 0 0-16,15 0 0 0,6-9 2 16,12-3 5-1,9-6 0-15,7-4 2 0,5-5 1 0,5-6-3 31,6-9-3-31,7-8-3 16,1-5 0-16,8-5-1 0,0-5 0 16,1-7 0-16,-1-6 0 15,-3-5-1-15,-1-2-4 16,-5-1-11-16,-3-5-3 16,4 5 5-16,-2 2-10 0,5 4-1 15,3 3 5-15,4 4 12 16,-1 5 5-16,6 6 5 0,0 3 2 15,0 9 18-15,0 10 19 16,0 12-19-16,3 14-2 16,2 14-5-16,-2 9-12 15,1 24-8-15,-1 20 5 16,-1 12 0-16,-2 16 0 0,2 13 0 16,-2 12 1-1,0 10-1-15,3 10 1 16,6 8 0-16,11 9 1 15,10 3-2-15,16 4-2 16,17-6-40-16,13-10-39 0,14-15-124 16</inkml:trace>
  <inkml:trace contextRef="#ctx0" brushRef="#br0" timeOffset="1.32074E13">15294 12052 195 0,'-2'-29'209'15,"2"0"-204"-15,0 5 5 16,0 8 16-1,2 3 5-15,1 7-16 16,-3 4 0-16,0 2-10 0,0 8-12 16,0 19 4-16,-9 8 2 15,-2 12 1-15,1 17-3 16,-5 4 3-16,4 11 0 16,-2 4 2-16,3 2 0 15,1 2-3-15,2-2 1 0,1-1 0 0,1-3 0 16,3-8 1-16,2-7-2 15,0-9-42-15,0-18-9 16,3-18-68-16</inkml:trace>
  <inkml:trace contextRef="#ctx0" brushRef="#br0" timeOffset="1.32074E13">15292 12098 431 0,'7'-44'27'0,"3"10"-7"16,-1 8-1-1,-4 11 13-15,-2 4-12 0,-3 9-8 16,0 2-9-16,-13 0-8 16,-6 16 4-16,-7 5 0 15,-6 11 1-15,-8 5 0 16,-1 6 0-16,-2 6 0 15,3-1 1-15,1 1-1 16,5-5-1-16,7-8 2 0,8-7-2 16,7-10 0-16,4-6 2 15,6-8-1-15,2-5 4 0,7-2 11 16,8-12-6-16,7 0-9 16,9-4 1-1,5 2-3-15,7 0 2 0,3 5-1 16,5 6 0-16,3 3 0 15,-1 2 1-15,3 2-1 16,2 9 2-16,-6-1-2 0,-2 2 1 16,-3-1 0-16,-11-4-1 15,-8-5 1-15,-7-2 2 16,-11-5-2 0,-5-11 3-16,-5-11 1 0,-7-5 2 0,-13-12-3 15,-12-10 0 1,-9-2-1-16,-15-4 1 0,-5 4-3 15,-10 0 0-15,-4 9 1 0,2 12-2 16,0 10 0-16,7 10-16 31,6 12-35-31,13 3-36 0,13 0-144 16</inkml:trace>
  <inkml:trace contextRef="#ctx0" brushRef="#br0" timeOffset="1.32074E13">8772 10479 512 0,'0'-43'-94'16,"3"-1"98"-16,-3-2-3 16,-2-1 0-16,-13 1-1 0,-7-2-1 15,-7-1-13-15,-7 4-20 16,-2 1-10-16,-1 5-23 16,3 3 38-16,2 6 23 0,7 0 6 15,1 5 2-15,8 0 3 16,2 3 19-16,6 1 16 31,2 3-5-31,3 0-6 0,5-2-5 16,0 6-9-16,0-2-5 15,13 2-2-15,6-3-6 16,12 3-1-16,6-2 0 0,14 2 0 16,10-1-1-1,15 2 0-15,11 0 0 0,14 2 0 16,10 0 0-16,9 3 1 15,6-3 1-15,3 4-2 0,3 0 1 16,-3 1-1-16,2 2 1 16,-4 1 0-16,3 2 0 15,-2 1-1 1,1 0-1-16,0 0 2 16,0 1-1-16,6 5-1 0,-4-1 0 0,2 2 0 15,-3-1 1-15,-3 1 0 16,-1-2 0-16,-9 2 0 15,-3 0 0-15,-9 0 0 0,-5 4 0 16,-10-2 0-16,-10 5-1 16,-6-2 1-1,-11 5 1-15,-13-5-2 0,-7 2 1 16,-10 3 0 0,-10 1 0-16,-4 1-5 15,-6-1-4-15,-4 5 3 16,-4 2 1-16,-3 7-1 0,0 4 2 15,-2 5 3-15,0 7-1 16,-4 7-1-16,-3 6 5 16,-1 5 0-16,-2 6 0 15,3-3-2-15,7 1 2 16,0-3 1-16,2-2 2 0,11-8-3 16,-4-3 0-16,-1-7-1 0,-6-4 1 15,-2-4-2-15,-9-5 0 16,-16-4-1-16,-11-2 2 15,-18-6 2-15,-12-4-3 16,-19 0 1-16,-15-4 0 16,-17-5 1-16,-12 0-2 0,-15-2 1 15,-10 2 0-15,-13-2 0 0,-9-1-1 16,-9 2 0-16,-5 5 0 16,-2-1 0-16,2 3-2 15,3 1-7-15,7 1 6 16,13 5 3-1,5 0 0-15,11-1 0 16,12 2 0-16,7-2 0 16,11 1 0-16,9-4 0 15,9-2 2-15,8-7-1 16,10-6 2-16,0-3 0 0,5-14 5 16,7-13 0-16,5-9 1 15,5-12-5-15,11-10 0 16,7-9-1-16,14-5-2 0,7-11 1 15,11-2-4-15,11-2-1 16,2-1-2-16,13-1 2 16,10 2 1-16,4-1 3 0,1 8-1 15,6 1 1-15,-3 6 0 16,1 7 0-16,-1 2-2 16,-4 7-41-1,-2-2-123-15</inkml:trace>
  <inkml:trace contextRef="#ctx0" brushRef="#br0" timeOffset="1.32074E13">12418 11453 421 0,'0'-31'-15'0,"10"-2"19"15,0 1 2-15,1 3 5 0,2 0 0 16,4 3-4-16,5-1-3 16,5-1-3-16,7-1 1 15,7 0-3-15,10 2 1 16,10 1 0-16,9-1-2 16,11 8-2-16,10-1-4 0,10 5 2 15,10 5-2-15,12 2 0 16,7 3-6-16,6 1 0 15,5 1 6-15,5 1-1 16,2 1-3-16,3-1 7 16,0-3 7-16,-5 3-1 0,-2-2 0 15,-8 0-1-15,-2 4 1 16,-10 0-5-16,-6 0-1 16,-6 10-4-16,-10 5 4 0,-10 3-24 15,-13 4 18-15,-13 1-11 16,-16 0-2-16,-13 1 4 15,-16-5 1-15,-12 0-3 16,-9-2-1-16,-8-2 10 16,-9 5 11-16,-3 0 4 15,1 5-2-15,-3 2 1 0,4 7 1 16,2 5 4-16,3 4 23 16,6 5-6-16,3 2-1 15,4 5-4-15,0 0-2 0,9 4 16 16,4 0-18-16,-1-2-4 15,-1 3-4-15,-1-6-1 16,-5 1-1 0,-4-2-1-16,-1 1-1 0,-18 2 0 0,-8-5-1 0,-18 1 0 31,-12-5-1-31,-10-4-4 16,-17-6-6-16,-10-1-9 15,-11-4 0-15,-9-2-4 0,-5-3 4 16,-10-1-5-1,-1 0-3-15,-6-2-1 0,-2 2-23 16,1-2-31-16</inkml:trace>
  <inkml:trace contextRef="#ctx0" brushRef="#br0" timeOffset="1.32074E13">13068 12723 93 0,'-85'0'27'15,"5"-6"4"-15,14-8 10 0,5-2-7 0,12-5-10 16,8-2 17-16,5-8 12 15,6-2-22 1,6-5-3-16,-1-5-10 0,3-5-10 16,6 0 0-16,-2-6-5 15,-1-3-1-15,1-5-2 16,-2-6-1 0,-3-7-1-16,-6-11-1 0,0-8-3 15,-3-8 3-15,3-6 1 16,2-6 2-16,5 1 0 15,8 6-2-15,9 9 3 16,5 9 0-16,0 12-2 16,19 13-44-16,18 6-129 15</inkml:trace>
  <inkml:trace contextRef="#ctx0" brushRef="#br0" timeOffset="1.32074E13">4669 13484 489 0,'-87'-18'-17'0,"8"-4"18"16,2 0-1 0,6 9 3-16,10 0-2 0,8 3-1 15,4 3 1 1,15 2 0-16,11 0-1 15,11 4 1-15,6 1-1 0,6 0-14 16,19 0 8-16,14 0 4 16,12 4 6-16,16 0-4 15,18-3 0-15,11-1 0 16,13 0 1-16,9 0 0 16,10 0-1-16,4-1 1 15,9-3 4-15,3 1 1 16,-6 3-3-16,-1-1 1 0,-13 1-1 15,-16-3 0-15,-19-1-2 16,-20-1 2-16,-17 0-1 16,-15-6 0-16,-13-1 1 15,-11-2 1-15,-7-10-22 0,-15-1-10 0,-9-5 1 16,-7-2 6-16,-9-2 20 16,1 0 6-1,5 2-1-15,1 3 16 0,8 5 8 16,5 6-7-16,6 5-3 15,7 4-4 1,2 4-1-16,5 5-10 0,0 0-10 16,5 12 1-16,11 6 5 0,9 7 1 15,7 4 0-15,12 4 1 0,4 2 0 16,10 2-1-16,8-2 0 16,0 1 2-16,5-4-1 15,-5-3-1-15,-8-4 0 16,-10-7-1-16,-14-1 4 15,-11-3-5 1,-16-3 4-16,-7 4-4 16,-14-1-1-16,-16 5 2 0,-12 1 0 15,-9 5 2-15,-12 1-1 16,-4 2 1-16,-3 2-2 16,0 0 4-16,9-1-3 15,7-6-2-15,11-2 2 0,9-6 0 0,9-8 0 16,6-7 2-16,7 0 4 31,2-11 29-31,0-11 1 0,1-6-15 16,-1-8 19-16,-2-8-36 0,4-8-2 15,-4-6-1 1,0-8 0-16,4-4 0 16,4-3-1-16,4 2 0 15,2-1-1-15,18 8-1 0,6 8-13 16,9 12-15-16,6 8-20 15,-7 6-28-15,-10 1-157 16</inkml:trace>
  <inkml:trace contextRef="#ctx0" brushRef="#br0" timeOffset="1.32074E13">6184 15288 275 0,'0'0'96'0,"0"-5"-87"16,0-3-8-16,-2 4 12 15,2 3 7-15,-1 1-12 16,-1-2-7-16,2 2 0 0,0 0 0 0,0 0-1 16,-2 0-1-16,-4 0 3 15,-3-2-1 1,-3-1-1-16,-8-1 0 16,-9-3 2-16,-5 2-2 0,-13-1 0 15,-11 1 1-15,-17 0-1 16,-13 1 2-16,-17 0 3 15,-14 2-2-15,-15 1-1 16,-12-1-1-16,-8 2-1 16,-6 0 1-16,-4-2-2 15,-3 2 1-15,6-1 0 16,1 1-1-16,1 0-1 16,11 0 2-16,6 0 1 0,9 0-1 0,13 0 0 0,15 1 0 15,20-1 0-15,18 0 0 16,20 0 1-16,17 0-1 31,19 0 1-31,11 0 5 0,9 0 13 16,22 0-17-16,8 0-2 15,13 10-10-15,11 0-34 16,7 1-27-16,6 1-51 16</inkml:trace>
  <inkml:trace contextRef="#ctx0" brushRef="#br0" timeOffset="1.32074E13">5899 14856 431 0,'-20'-11'3'16,"9"2"-1"-16,0 2-2 15,4 5 0-15,2 2 0 16,1 0-3 0,4 0-1-16,0 5-9 15,0 3 11-15,2 0 2 0,10 8-3 16,5-1 4-16,7 1 0 16,3 2-1-16,5 3 1 0,9 3-2 15,0-1 2-15,6 4-1 16,4-1 0-16,3-1 0 15,0 4 1 1,-1-4-2-16,0-4 2 0,-6-3-1 16,-9-4 0-16,-10-1 1 15,-9-6-1-15,-7 0-1 16,-9-1 1-16,-3 1-9 16,-7 0 8-16,-9 1 3 0,-6 5-1 15,-4 0-1-15,-5 5 1 16,-4 0-1-16,0 5-1 0,-1 7 2 15,-2 4-1-15,1 3-1 16,-5 6 2-16,-1 6-1 0,-4-5 0 31,1 4 0-31,3-3 0 0,-2-4 1 16,5-4 0-16,6-7-2 16,9-5 2-16,5-5 0 15,6-5-1-15,7-7 1 16,3-4 1-16,2-4 4 15,2-2 42-15,0-12-1 0,-3-7-31 16,-1-8-13-16,-1-7 0 16,-2-10-3-16,-3-8 1 15,1-5-1-15,1-5 0 0,-1-4 0 16,-4-3-3-16,3 2-2 16,-2 1-5-16,0 4-2 15,2 4-11-15,0 7-24 0,5-1-62 16,3 7-72-16</inkml:trace>
  <inkml:trace contextRef="#ctx0" brushRef="#br0" timeOffset="1.32074E13">6550 10684 269 0,'-7'2'30'16,"5"-2"-25"-16,0 0 0 15,2 0 14-15,-2 0 16 16,1 0 6-16,-5 0-11 0,-6-4-13 0,-6-3-10 16,-4 0-6-16,-7-6-1 15,-3 5 0-15,-2-5 1 16,2 1-2-16,5-3 2 16,4 0-1-16,8-3 0 0,6-6 0 15,6-1-1-15,3-3-1 31,7-4-3-31,11-2 5 0,5-5 1 16,4-2-2-16,5-4 1 16,2-1 0-16,2-3 1 15,4 3-3-15,3 2 2 16,2 1-2-16,1 2 0 16,0 3 1-16,4 6 2 0,-5 4 0 15,5 2-1 1,-1 7 0-16,1 7-1 0,-4 4 0 15,3 7 0-15,-3 1 1 16,2 7-2-16,-7 8 1 0,-2 7 0 16,-2 3 0-1,2 6 0-15,-4 4 1 0,1 3-1 16,0 5 1-16,-2 1 0 16,2 4-1-1,-3 6 2-15,-2-3-2 0,-4 1 1 16,-1 0 0-16,-8-6 0 15,-8 1 0-15,-4-5 1 16,-6 1-1-16,-7-6 2 16,-12 4-1-16,-8-5 2 0,-2-2-1 15,-10-1-1-15,4-6 2 16,-6-1-2-16,-4-4 1 0,-2-7 0 16,3-2 0-16,-7-4 0 15,-2-6 1-15,-1-3-1 16,0 0 2-16,-6-3 0 15,-1-9 1-15,0-5-1 16,0-3 0-16,3-1 0 0,3-6 2 16,4-1-4-1,5-3 3-15,8 0 0 0,4-6-1 0,7-3 1 32,5 1 0-32,4-2 0 0,7-1-1 15,3 0-1-15,8-3 1 16,0 0-3-16,2 1 0 15,11-2-2-15,6 1 0 16,4 0 2-16,6 5-2 0,5 0 0 16,4 4 1-16,6 2-2 15,3 6 2-15,6 1-1 16,3 6 1-16,5 5-1 0,7 7-1 16,1 5 1-1,5 4 1-15,-4 0-1 0,5 9 1 16,-5 6-2-16,-1 4 2 15,-6 4-5-15,-10 2 5 16,-2 4-1-16,-10 4 0 16,-7 5 0-16,-9 3 0 15,-5 4 0-15,-8 6 0 16,-5-1 0-16,-2 4 0 0,-5-1 1 16,0 1 0-16,-8-1 0 15,-4 1 0-15,-9-1 0 16,1 1 0-16,-7-4 0 15,-6-6 1-15,-5-2 0 16,-7-10 0-16,-4-4 0 0,-4-10 1 16,-8-4-1-16,2-5-1 15,-6-5 1-15,-1-4 0 16,-1 0 0-16,1-6 1 0,-1-6-1 16,3-4-1-16,1-2 0 15,4-6 2-15,1-2-2 16,7-4 0-16,3-4 0 0,3-3 2 15,7-7-3-15,4 0 2 16,6-4 0 0,7-4 1-16,6-1-2 0,8-5 0 15,7 0 2-15,3-5-3 16,21-1 0-16,14 0 0 16,12 2 0-16,20 2 0 15,16 9-19-15,16 12-6 16,15 8-15-16,9 12-25 0,3 8-25 0,0 7-147 31</inkml:trace>
  <inkml:trace contextRef="#ctx0" brushRef="#br0" timeOffset="1.32074E13">6649 17538 357 0,'-17'-18'39'0,"7"-1"-27"16,1 4 7-16,1-1 3 16,1 8-2-16,4 4-5 15,3 0-10-15,-2-1-2 16,2 4 0-16,2 1-3 0,15 0-3 16,7 0-9-16,18 0-6 15,12 6 11-15,17 2 4 16,18 3-1-16,9 2 2 15,16-3 2-15,9 2 0 0,12-4 0 16,10-1-1-16,10 0 2 16,11-1 4-16,7-4 2 15,12 2 1-15,5 0-1 16,4-1 0-16,-1 3-4 16,-1 1 2-16,-9-2-4 15,-9 4 1-15,-14-1-1 16,-17-4 2-16,-15 4-3 0,-22-1 0 0,-16-2 1 15,-22 3-1-15,-17-1-1 16,-16 1-9-16,-16-1-13 16,-12 1-10-16,-12-3-19 15,-24-3 0-15,-15-2-54 0</inkml:trace>
  <inkml:trace contextRef="#ctx0" brushRef="#br0" timeOffset="1.32074E13">6805 17794 432 0,'61'7'-35'0,"11"-2"37"0,12-1 0 16,18 1 1-16,15 3 4 16,16-1 0-16,20-2-1 15,16-5 0-15,19 0 4 16,21-2 1-16,17-5-3 0,15 1-5 15,13 1 7 1,9 5 3-16,-7 0-1 16,-10 8 8-16,-15 2-3 15,-27 8-2-15,-24-2-6 0,-31 2-5 0,-25-4-3 16,-29-2 0-16,-24-3-2 0,-25-3-20 16,-21-6-19-16,-21 0-33 31,-11-23-115-31</inkml:trace>
  <inkml:trace contextRef="#ctx0" brushRef="#br0" timeOffset="1.32074E13">10974 15004 598 0,'-8'-18'6'0,"-4"-14"-14"0,-16-16-20 16,-13-22 28-16,-26-24-1 15,-16-18 1-15,-22-20-26 0,-16-20-16 16,-8-14-58-16</inkml:trace>
  <inkml:trace contextRef="#ctx0" brushRef="#br0" timeOffset="1.32074E13">11063 16358 678 0,'-40'-46'5'0,"5"-16"-32"16,-18-21-16-16,-10-26 20 15,-13-30-80-15,-11-31-339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57:57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4566 6071 64 0,'-4'0'25'0,"2"0"-10"0,1 0-15 15,1 0 5-15,0 0 3 16,0 0 10-16,0 0 5 15,0 0 13-15,0 0-21 16,-6 0-15-16,-7 0 7 0,-8-14 4 16,-11-9 6-16,-17-11-4 15,-17-17-6-15,-19-16-2 16,-24-15-2-16,-18-9-2 16,-26-14 0-16,-19-4-2 0,-15 0 3 15,-5-4-6-15</inkml:trace>
  <inkml:trace contextRef="#ctx0" brushRef="#br0" timeOffset="1294.1306">4092 7031 423 0,'0'-13'7'0,"0"-8"-3"16,-3-9-4-16,-21-9 2 0,-14-17-2 16,-21-17 2-16,-24-23-2 15,-21-19 1-15,-25-16-1 16,-16-8-1-16,-10-1-1 15,1 10-7-15,18 18-69 0,29 25-116 16</inkml:trace>
  <inkml:trace contextRef="#ctx0" brushRef="#br0" timeOffset="1714.2397">4136 7631 402 0,'-73'-84'8'0,"-18"-16"-8"15,-28-14 1-15,-25-15-1 16,-14-10-33-16,-12-11-135 0</inkml:trace>
  <inkml:trace contextRef="#ctx0" brushRef="#br0" timeOffset="4431.2479">4323 9100 491 0,'0'-5'4'15,"0"-11"-4"-15,-2-11-4 0,-13-12 0 16,-16-17 2-16,-12-16 1 16,-12-20 1-16,-20-11 1 15,-7-11-1-15,-17-3 0 16,-3 11 0-16,0 6 1 15,10 19-5 1,15 24-42-16,17 24-75 0,24 22-101 16</inkml:trace>
  <inkml:trace contextRef="#ctx0" brushRef="#br0" timeOffset="4686.7604">4431 9882 521 0,'13'1'51'16,"-8"-6"-50"-16,-10-24-3 15,-29-10-2-15,-19-21 2 16,-29-27 2-1,-28-25 1-15,-33-23-2 16,-30-18 1-16,-32-13-15 0,-21-13-70 16,-9 1-135-16</inkml:trace>
  <inkml:trace contextRef="#ctx0" brushRef="#br0" timeOffset="8636.7386">10438 18338 168 0,'-11'-9'86'15,"2"1"-66"-15,-2-4-10 16,4 4 3-16,-2 0-5 16,0-2-3-16,0 3-3 0,2 0-1 15,-2-1 10-15,0 3 3 0,2-2 8 16,4 1 3-16,-1 3-3 16,1-1-8-16,2 4-2 15,1 0-5-15,0 0-9 16,0 0 2-16,0 0-2 0,0 0 3 15,0 2-1-15,0 2 0 16,0-3 0-16,0 1 1 16,0 0-1-1,6-2 1-15,1 0 0 0,3 2 0 0,5-2 0 16,3 2-1-16,3 0 1 16,1 1-1-16,4 0 0 0,1 1 1 15,4-2-2-15,3 2 2 31,1-2-1-31,4-1-1 16,0 1 2-16,5 0-1 0,0-1 0 16,4 3 0-16,0-1 0 15,0 1 0-15,0 0 0 16,1 1 0-16,1-3 0 0,-1 0 0 16,3-2 0-16,1 0 0 15,1 0 0-15,6 0 1 16,3 0-1-16,1-2 0 0,9 0 0 15,0 2 0-15,2 0 0 16,3 0 0 0,1 0 0-16,-2 0 0 15,2 0 0-15,0 0-1 16,-2 0 2-16,0 0-1 0,1 0 0 16,2 0 0-16,1-4 0 15,2 4 0-15,2 0 1 16,4 0-1-16,2 0 0 15,4 0-1-15,0 0 1 16,3 0 0-16,1 0 0 0,-1 0 0 16,-1 0 1-16,2 0-1 15,-3-1-1-15,0-1 2 0,0 2-1 16,-1 0 0-16,1 0 0 16,0 0 0-16,-1 0 0 15,-2 3 0-15,0-3 0 16,1 0 0-16,-4 0 0 0,-4 0 0 15,0-7 0-15,-4-2 1 0,1 1 2 16,-3-2-1-16,-4 4 2 31,2-2-3-31,-5 3 0 0,-3 1 0 0,-4 1 0 16,-5 1 1-16,-7 0-2 16,-5-1 2-1,-4 1 1-15,-5-1 2 16,-6-1 1-16,-5 0 1 15,-5 0-2-15,-4-1-2 0,-3 4-1 16,-3-3-2-16,-4 0 1 16,0 2-1-16,-5-1 0 15,0-3 1-15,-3 1-2 16,-2-2-7-16,0-4-3 16,0-1 2-16,-7-2 5 15,-2-1 3-15,-5 1 2 0,0-2 0 16,1 2-1-16,-3 1 1 15,1 1-1-15,1 3 2 16,-1 0-1-16,3 3 0 0,-1 3-1 16,4 1 0-1,0 2 0-15,4 0 0 0,0 0-2 16,2 0 1-16,3 5 1 16,0 3-2-16,0 0 1 15,8 4 1-15,6 0 1 16,5 2 0-16,3-2 0 15,5 3 1-15,4-4 1 16,1-1 3-16,3 1 1 0,-3-2-2 0,1 0 0 0,-5 0 0 16,-2-4 0-16,-2 0-3 15,-4 1 0-15,-3-2-2 16,0-1 2-16,-5 2-1 31,1-1-2-31,-6-2 2 0,-1 0-1 16,-3-1-1-16,-3 3 1 15,0-1-1-15,0 3 0 0,-2 3 1 16,-5 1 0-16,-5 5 1 0,-3 5 0 16,-2-1-1-16,0 4 0 15,-3 4 0-15,1 1 0 16,1 3 0-16,-1 1 0 16,-1-4 1-1,-1-1-1-15,1-2 0 16,-1-7 0-16,3 0 0 0,2-7 1 15,3-3 1-15,3-1-1 16,3-1 0-16,3-2 0 16,1-3 0-16,3 1 1 15,0-2 3-15,0 0 7 0,0 0 14 16,0 0-2 0,2-7 1-16,3-6-17 15,4-3-4-15,1-7-2 0,1-6 0 16,0-3-1-16,-1-5 0 15,0-4 0-15,-3-6 0 16,-2-1-1-16,-3-2-1 16,-2 2 2-16,0 7-3 0,0 4 3 15,-4 10 0-15,1 7-2 16,-2 10-1-16,-1 10-11 0,-5 5-53 16,6 17-4-16,3 6-13 15,2-5-135-15</inkml:trace>
  <inkml:trace contextRef="#ctx0" brushRef="#br0" timeOffset="9715.598">16820 17951 611 0,'0'-6'23'16,"0"-17"-20"-1,0 20-4-15,0 3-3 16,-4 11 0-16,-6 10 1 16,-7 11 1-16,0 11 0 0,-5 5 1 15,2 13 0-15,2 3-3 16,3 6 1-16,7-5-2 15,3 2 2-15,3-9-1 16,0-4-6-16,2-6-6 16,0-7-9-16,0-7-2 0,0-7-13 15,4-12-17-15,2-9-26 16,1-6-36-16,7-18-30 0</inkml:trace>
  <inkml:trace contextRef="#ctx0" brushRef="#br0" timeOffset="10170.2146">17210 18161 317 0,'15'-28'143'16,"-2"5"-134"-16,0 3-6 0,-3 7-2 16,-7 6 4-16,-3 6-1 15,0 1-5 1,-5 0-14-16,-10 5 1 0,-7 6 12 15,-9 7 2-15,-8-2 0 16,-6 3 0-16,-3 3 0 16,-3-3 1-16,0-3-2 15,-2 0 1-15,6-1-1 16,3-3 1-16,4-1 0 16,4-1 1-16,3 2-1 0,11-4 0 15,3 1 0-15,5 0 2 16,1-2 2-16,8 2-2 15,3-3 3-15,1 1-1 16,1 1 2-16,5 1 8 0,17 6 0 16,12 4-1-16,18 10-5 15,18 9-4-15,13 8-2 16,12 8-2-16,3 6 1 16,3 2-1-16,-11 0 1 0,-11-3 0 15,-16-9-3-15,-19-15-49 16,-20-25 51-1,-24-22 0-15,-19-42 0 0,-28-32-167 16</inkml:trace>
  <inkml:trace contextRef="#ctx0" brushRef="#br0" timeOffset="11068.1216">7966 13007 446 0,'3'-17'110'0,"0"0"-98"0,1 6-9 16,-4 11-4-16,0 9-8 15,-5 18 9-15,-7 10-2 16,2 15 2-16,-1 18-2 16,-2 10 3-1,6 12-2-15,0 13 1 0,4 13 1 0,-2 7-2 16,0 7 2 0,0 7-1-16,-4 9 3 15,-5 2-2-15,-2 4 3 0,-10 1 2 16,-6 4 6-16,-9-1 5 15,-4 4-5-15,-5 1-2 16,-2-6-2-16,6 0-4 16,-3-4-1-16,11-5-1 15,4-4-1-15,9-7 2 16,7-8-1-16,5-9-3 0,8-8 1 0,5-7 0 16,0-12 0-16,7-9 0 15,4-9 0-15,0-14-8 16,-2-15-24-16,-2-14-4 15,-4-17-2-15,1-15-22 16,-3-17 51-16,-1-29-11 0,0-16-135 16</inkml:trace>
  <inkml:trace contextRef="#ctx0" brushRef="#br0" timeOffset="11781.842">8046 13019 532 0,'9'-39'-31'15,"-7"-1"33"-15,0 10 0 0,-2 9 0 16,-5 7 2-16,-9 6-3 16,1 8-2-1,-9 0-1-15,-4 18 2 0,-2 4-1 16,-3 6 0-16,-5 12 1 15,-3 6-1-15,-3 5 1 16,-1 9 1-16,1 4-2 16,0 2 1-16,4 0 0 15,3-2 0-15,6-6 2 0,3-6-3 16,6-7 2-16,8-6 0 16,5-7-1-16,2-9 3 0,3-5-2 15,2-5 2 1,0-8-1-16,0-5 6 0,4 0 8 15,6-12 16-15,7-10-19 16,5-8-11-16,7-9-3 0,7-9-1 16,4-6 1-1,3-9-4-15,2-4 0 16,0-4 2-16,-4-4 3 16,-5-2 0-16,-2 2 1 15,-6 4-1-15,-4 3 0 0,-4 8 2 16,-3 8-2-16,-5 10 4 15,0 14 1-15,-7 8 1 16,1 13 1-16,3 7-5 16,0 20-11-16,4 17 5 15,3 13 3-15,4 16 0 16,1 16 2-16,0 11 0 0,-1 5 0 16,1 4 1-16,-6 4 1 15,0 2-1-15,-1 0-2 16,-4 5-2-16,2-1-38 15,-5-1-17-15,-5-18-88 0</inkml:trace>
  <inkml:trace contextRef="#ctx0" brushRef="#br0" timeOffset="31733.8664">16159 14694 245 0,'11'-2'5'0,"-3"-4"-2"16,0 0 43 0,-3 1-11-16,1 0-21 0,-3 1 1 15,1 2-3-15,-1-2-3 16,-3 2-4-16,4 1-3 0,-4-1 0 15,0 2-2-15,0 0 1 0,0 0-1 16,0 0 0-16,0 0 0 16,0 0 0-16,0 0 2 15,0 0-1-15,0 0 1 16,0 0 1-16,0 0 0 16,0 3 1-16,0 3-1 15,-4 2-1-15,2 2-1 0,-3 0 0 16,2 2 2-1,-1-2-3-15,2 2 2 16,-1 1-1-16,1-1 1 16,1-1 0-16,-4-1 1 0,5 4 1 15,-2-5 3 1,2 4-1-16,0-2-1 16,0 3 1-16,-1 0-1 0,1 3-1 15,0-4 1-15,0 4-2 0,-2 1 1 16,0-3-2-16,0 5-1 15,1-1 0-15,-1 3-1 16,0-1 1 0,2 4 0-16,0-1-1 0,0 2 1 15,0 1 0-15,0 1 0 16,2 3 0-16,1 0 0 16,-1-1 0-16,0 4 0 0,-2-2 0 0,0 4 0 15,0-1-1-15,0 1 2 16,0 5-2-16,0 0 0 15,0 2 1-15,0-4 3 0,0 2-1 16,0 0-1-16,-2 0 1 16,0 0 0-16,2 2-1 31,-1 4 1-31,1-1-2 0,-2 4 1 16,0-2-1-16,-1 2 1 15,-3 0-1-15,0 2 1 16,-2-5-1-16,-1 5 1 15,-4-4-2-15,1 0 1 16,-4-1-1-16,-1-5 0 16,3 1 1-16,1-1-1 0,3-4-1 15,-2 2 1-15,5-4 1 16,0-2-1-16,2-4 0 16,2-1 1-16,-1-4 1 0,3-4 4 15,-2-4 0-15,1-2 5 16,2-8-2-16,-2 0 1 15,2-3 0-15,0-4 3 0,0 0 0 16,0 0-2-16,0 0-1 16,0 0-2-16,0 0-2 15,0 0-3-15,0 0-2 0,0 0-1 16,0 0-3-16,0 0-21 16,0-4-53-16,10-15-70 15</inkml:trace>
  <inkml:trace contextRef="#ctx0" brushRef="#br0" timeOffset="32860.5775">15992 15625 288 0,'-4'-5'1'0,"4"-1"3"0,-2 3 0 15,2-1 26-15,-1 1-13 16,-1 1-11-16,-2-3-2 0,1 1-3 16,0-3 2-16,-4 2-2 15,0-1 0-15,0 1 0 16,2-1 1 0,3 1-2-16,-3 3 1 0,5 2 0 15,0-2 3-15,0 1 9 16,0-1 15-16,0-3-4 15,7-1-15-15,4-3-5 16,4 2 0-16,0-2 5 16,5-2-1-16,4 3 3 15,2-3 0-15,3 2-4 16,3 2 4-16,0 0-4 16,5 3-2-16,-3 0 0 0,2 3-2 15,-6 1-1-15,-1-2 2 16,-5 2 2-16,-7 0-2 15,-4 0-2-15,-4 0-2 16,-4 0 1-16,0 2-3 16,-3 9-2-16,-2 1-5 0,0 8-10 15,0 3 1-15,-7 2-15 16,-7 3-9 0,-2-1-45-16,-6 0-57 0</inkml:trace>
  <inkml:trace contextRef="#ctx0" brushRef="#br0" timeOffset="33399.4246">15657 16633 411 0,'12'0'5'0,"0"-2"-3"16,3-2 0-16,-3 1 4 0,0-1-2 15,5-1-2-15,1 1 3 0,3 0-2 16,1-1-1-16,2 2-1 16,3-2 3-1,1-1 2-15,6 1 5 16,0-3 1-16,2 0 5 15,3-2-6-15,3 0-1 16,-1 1 4-16,-1-2-3 16,2 1-2-16,-5 3-4 0,2-2-1 15,-5 3-2-15,-1 1 0 16,-8 2-2-16,-3 0 0 0,-10 2 0 16,-3 1-2-16,-8 0-5 15,-1 0-35 1,-10 5-34-16,-9-1 13 0,-1-4-88 15</inkml:trace>
  <inkml:trace contextRef="#ctx0" brushRef="#br0" timeOffset="35289.8566">16068 15652 368 0,'0'-2'14'0,"0"1"-10"16,0 1 4-16,0 0-5 31,0 5-6-31,0 9 5 0,0 5-4 15,-4 6 4-15,0 7-2 16,0 8 1-16,-1 10 0 16,1 7 0-16,-1 11 1 0,4 7 0 15,-1 10 0-15,0-2-2 16,0 2 1-16,2-9-1 16,-1-5 0-16,1-11 1 15,0-14 0-15,-2-12-1 16,2-11 1-16,-3-9-1 0,3-8 1 0,0-4 1 15,0-2 28-15,0-6 25 16,5-8-43-16,2-6-9 16,-1-5-4-16,3-7 2 15,1-6-1 1,-1-6 2-16,-3-8-4 0,1-6 4 16,0-7-2-16,-4-4 0 15,1-4 1-15,-3-2-1 16,1 2 0-16,0 3 0 0,0 6 0 15,-1 3 0-15,-1 6 1 16,0 5-1-16,0 2 0 16,0 2 0-16,-1 6 0 15,-5 6 0-15,-1 6 0 0,1 8 0 16,4 10 0-16,-1 10 0 16,3 0-4-16,-2 12-7 15,2 11 7-15,0 11 4 16,0 9 0-16,5 12 2 0,3 10-1 15,5 11-1-15,-5 8-1 32,4 5-1-32,-2 6 2 0,-1-1 0 15,0-7-1-15,-2-6 1 16,0-12 0-16,0-12 0 16,0-8 1-16,-4-16-1 0,2-6 0 15,-3-11 0-15,-2-5-1 0,0-8 0 16,0-3-4-16,0-1 6 15,0-13 3-15,-4-8 0 16,-2-9-1-16,-4-11-1 16,-1-8 1-1,3-11 1-15,-2-5-1 16,3-7 0-16,2-1-1 0,0-5 0 16,1 4 0-16,4 4 0 15,0 3-1-15,0 5 1 16,0 10 0-16,2 6 0 0,3 7 0 15,0 5 1-15,1 9-1 16,-3 4 0-16,1 8-1 16,-3 5-1-16,2 8-1 0,-3 1-3 15,0 10-7-15,0 12 4 16,-3 10 7-16,2 12-1 16,-1 12 1-16,0 6 0 0,2 9 1 15,0 4-1-15,8 6 0 16,1-3 1-16,-1-5-1 15,3-4 0-15,-2-9 0 0,0-8 0 16,-2-10 0-16,0-10 0 16,-2-9 0-16,-2-8-7 31,-1-5 4-31,-2-7-2 0,0-3 3 16,0 0 3-16,0-13 1 15,0-9-2-15,0-8 1 0,0-13-2 16,0-5 2-16,-4-8-1 15,3-6 0-15,-6-5 1 16,4-1-1-16,-1 0 0 16,-1-4 1-16,3 8-1 0,2 2 2 15,0 6 1-15,0 9 3 16,0 5 5-16,0 7-4 16,0 8-1-16,2 7-2 15,2 6-2-15,-3 9-1 0,-1 5-3 16,0 0-4-16,0 12-6 15,0 11 7-15,0 10 4 0,0 9 1 16,-1 14 0-16,-1 10 0 16,0 9 0-16,2 5 0 15,0 5 0-15,0 1 1 16,0-4-1 0,5-4 2-16,1-13-2 15,0-8 0-15,-3-7 0 16,1-13 0-16,-3-8 1 15,1-8-1-15,0-3 1 0,-2-10-1 16,0 0 0-16,0-6 0 16,0-2 0-16,0 0 2 0,0-15 3 15,0-8-4-15,-4-11-1 16,-1-10 1-16,-1-13-1 16,1-11 1-16,-2-7-1 0,2-4 1 15,1-6-1-15,-1 4 2 16,2 3-1-16,3 9 0 15,0 4 0-15,0 8 0 0,0 13 0 16,0 8 0-16,0 10 1 16,1 7-2-16,1 11 0 15,-2 8-1-15,0 10-9 16,0 23-11-16,-3 15 15 16,-4 19 8-16,2 17-3 0,0 16 1 15,0 12 1-15,5 11-2 16,0 2-25-1,1-3-54 1,15-17-177-16</inkml:trace>
  <inkml:trace contextRef="#ctx0" brushRef="#br0" timeOffset="42846.9796">10567 14560 275 0,'0'0'45'16,"0"0"-37"-1,0 0-1-15,-2-3 4 16,-3-1-7-16,-4-1-1 0,0-1-2 16,-3 1 0-16,-2 0 2 15,2 1-1-15,2-1 1 16,-2 1-3-16,7-1 1 15,-2 3 1-15,7-2 11 16,0 3 30-16,0-1-9 16,0-2-19-16,0 3-5 0,11-5-4 15,2 3-3-15,4-1-2 16,8 0-1-16,8 4-1 16,9-1 1-16,2 1 1 15,2 0-1-15,8 0 0 16,1 0 0-16,-3-2 0 0,-2-2 1 15,-2 1-1 1,-3-2 0-16,-3-1 3 16,-6-1 4-16,-8 2-3 0,-1-1-1 15,-9 3 0-15,-2-1-1 16,-3 3-2-16,-5-2 1 0,0 3-1 16,-4 0 0-16,-1 0 0 0,-1 0 0 15,-2 0 0-15,0 0-2 16,0 0 3-16,0 6-2 15,-10 1 2-15,-4 0 0 16,-3 2 1 0,-8 4-1-16,-8-1-1 15,-9-1 1-15,-5 1 0 0,-9 1 2 0,-5-4-1 16,-2-2-2-16,-3 2 1 16,1-2-1-16,2 0 2 15,0 0-2-15,6-1 0 0,3-1 0 31,7-2 0-31,4 1 0 0,9-2 0 16,8-1 0-16,7 1 0 16,6-2 1-16,6 0 2 15,5 0 26-15,1 0 4 16,1 0 0-16,0-3-8 16,0-3-13-16,0-1-2 0,0 2-7 15,7-4 1-15,0 2-2 16,6-2 0-16,8 2-3 15,7 0 0-15,16 3 0 16,9 1 1-16,15 3-1 16,8 0-4-16,9 0-14 0,1 0-15 15,1 1-12-15,-7-1-31 16,-14-14-167-16</inkml:trace>
  <inkml:trace contextRef="#ctx0" brushRef="#br0" timeOffset="49143.7895">16034 15582 130 0,'1'-9'148'0,"3"-3"-138"15,-1 1-7-15,1 0-3 16,-1 3 1-16,-1-1 0 0,-2 2-1 15,0-4 2 1,0 2 2-16,0 0 9 0,-2 0-8 0,-5 4-3 31,0-2 0-31,1 5 1 0,1 0-3 0,1 2 0 16,1 0 1 0,1 0-1-16,0 2 1 0,2 0 0 15,0-1 0-15,0 1 1 16,0-2 3-16,4 4 16 15,11-1 9-15,0 1-10 0,7 1-13 16,5 0 1-16,0 1-3 16,1-2-2-16,-1 1-1 15,0-4 4-15,-1 1 0 16,-4 0 0-16,-7-2 1 16,-2 0-1-16,-2 0 0 0,-3 0-1 15,-2-2 1-15,-4 0-3 16,0 1-1-16,2 1 0 15,-4-2-2-15,1 2-1 16,-1 0 1 0,2 0-2-16,-2 0 1 0,2 3 0 15,0 7-2-15,-1 2 4 0,-1 2-2 16,0 6 1-16,0 1 1 16,0 6-1-16,0 1 0 15,0 5 0-15,0 2 0 0,0 4 0 31,0 4 0-31,0 4 0 0,0-1 0 16,7 2 1-16,0 4-1 16,1-2 0-16,-1 3 0 15,0-3 0-15,-2 1-1 16,-1 2 2-16,-4-3-1 0,1-4 0 16,-1-4 0-16,0 0 0 15,0-5 0-15,0-4 0 16,0-3 0-16,3-7 0 15,-1-4 1-15,0 1-2 16,-2-9 2-16,0 0-1 0,0-5 0 16,0 0-1-16,0-4 0 0,-8 0 1 15,-3-2 0-15,-1 0 1 16,-4 0-1 0,-4-2 0-16,0-2 1 0,-2-3-1 15,-1 2 0 1,-1 1 1-16,0-1-1 15,0 1 0-15,-3 2 0 16,2 1 0-16,-4-1 0 0,1 0 1 16,0 0-1-16,1 0 0 15,1 1 0-15,6 1 0 16,6 0 0-16,1-2 0 16,8 2 0-16,1 0 0 0,3-2 1 15,1-1 1-15,0-5 20 16,0-2-7-16,0-6-2 0,0-11-6 15,0-4-3-15,0-6-1 16,0-7 0-16,0-8 1 16,0-7 0-16,0-7-4 15,0-7 1 1,0-3-1-16,0-5 0 0,0 1 0 0,0-1-1 16,-2 7 1-16,-7 4-8 0,-4 8-15 15,-1 14-18-15,3 7-43 31,2 9-81-31</inkml:trace>
  <inkml:trace contextRef="#ctx0" brushRef="#br0" timeOffset="51382.0068">15864 15632 102 0,'4'0'37'0,"-1"0"-30"15,-1 0 3-15,0-1 13 0,0 1-1 16,-2-2-6-16,0 2-12 16,0-2-2-16,0 2-1 0,0 0 1 15,0 0-2-15,0 0 0 16,0 0 0-16,0 0 0 15,0 0 1 1,0 0 0-16,0 0 2 16,0 0 0-16,0 0 0 0,0 0 3 0,2 0 1 15,-2 0 10-15,0 0-9 16,0 0-8-16,0 0-35 31,0 0 3-31,-4 4 13 0,-3-1-21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0:59:09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4981 6590 413 0,'-18'-6'0'15,"4"-4"7"-15,4 8-4 16,1 2-1 0,1 0 2-16,2 0-3 15,0 4 2-15,3 2-2 16,-1-3 1-16,4 2-2 0,4 2-2 0,14-1 0 16,13 3 3-16,15 0 3 0,17 2-1 31,21-1 0-31,17 2 0 15,14-1 0-15,12 2 0 0,12-1 7 16,10 1-5-16,9-2-1 16,3-1-2-16,10 4 2 15,8-5-4-15,6 4 3 16,5-2-4-16,3-1 2 16,6 3 0-16,6-3-1 15,11 4 0-15,3-1 0 16,14-2 0-16,4 0 0 0,7-3 0 15,0-1 0-15,4-3 0 16,0-2-1-16,-2-2 1 16,3 0 1-16,-3 2-2 15,2-2 1-15,-2 2 1 16,2-2-1-16,-6 0-1 0,-2 0 2 16,-7 0-2-16,-8-2 2 15,-5-6 0-15,-11 1-1 16,-14-1 0-16,-5 1 1 0,-8-1-1 15,-11 3 1-15,-10 0-2 16,-5 3 2-16,-15 0-1 16,-12 0 1-16,-14-2 2 15,-13-3 6-15,-15-3 1 0,-16-3 0 16,-12-4-1-16,-14-5-3 16,-5-3 0-16,-9-2-2 15,-4-6-1-15,-5-9 0 16,-2-2-2-16,2-9-3 15,-4-8-4-15,0-7 2 0,-2-7 0 16,2-5 2-16,-1-4 2 16,-3-5 0-16,-4-9-2 15,-2-6 3-15,-5-1-1 16,-1 3-1-16,0 4 2 16,-2 5 3-16,2 17 4 0,5 10 0 15,-4 13 3-15,2 9 0 16,1 18-2-16,-2 4-1 15,-4 11-2 1,0 5-2-16,-15 3-5 0,-10 3-3 16,-11 0 4-16,-17 3-2 15,-14 4 2-15,-14 1-2 16,-14 2 2-16,-13-1-4 16,-14-1 1-16,-14-1 0 0,-13 4 1 15,-13-4 1-15,-12 0 2 16,-13 1-2-16,-13-2 0 15,-15 0 2-15,-11-1-2 16,-7-1 1-16,-13 0-5 16,-8-1-8-16,-6 1 3 15,-10-1 2-15,-4-2-1 0,-6 3-2 16,-4-2 9-16,-1 2 0 16,-3-2 2-16,4 0 1 15,1 0-2-15,1-1 1 16,-1-1 1-16,0 0 0 0,3 0-1 15,0 3 2 1,1-3 0-16,-1 2 1 16,2 5 0-16,3 3-3 0,6 0 0 0,7 7 1 15,9 2-1-15,12 2 0 16,21 1 0-16,14 0 0 16,23 2 0-1,24 1 0-15,20-2 0 0,20 0 0 16,29-1 0-16,17-1-1 15,21 1 1-15,14 1 0 16,13 0-2-16,8 4 2 16,0 3 0-16,3 6 0 15,-3 3 0-15,2 7 0 16,-4 4 0-16,-2 7 0 0,0 4 2 16,2 1-4-16,4 5 4 15,1-2-2-15,4 2 0 16,3-2-2-16,4 0 2 0,3-2-1 15,0-4 4-15,0 0-3 16,0-9-2-16,7-6 4 0,1-4-2 16,7-8-2-16,4-3 2 15,5-8 0-15,10-1-3 16,11-4 3-16,12-3-1 16,17-5 1-16,14 1 1 0,20-1 2 15,10-5-3-15,16 1 0 16,12-3 0-16,10 1 2 0,15-2-2 15,9 0 0-15,10 0 2 16,16 0-1-16,16 0 0 31,14 2-2-31,25 3 2 0,19 6 0 16,31 5-3-16,23 2-14 16,24 0-65-16,18-9-187 15</inkml:trace>
  <inkml:trace contextRef="#ctx0" brushRef="#br0" timeOffset="2723.3001">10837 6696 460 0,'-15'-17'-5'0,"3"-9"6"16,-5-1 1-1,-4-3-1-15,-3-4 52 16,-3 0-37-16,4-5-16 0,0-2 0 15,1-4 0-15,6 2 0 16,7-3 1-16,7 0-2 16,2-6 1-16,7 1 0 15,13-3 0-15,9 0 0 16,5 1 0-16,11-5 0 0,9 5 0 16,10-1-2-16,9-3 4 15,10 6-4-15,17-3 4 16,7 2-4-16,12 8 2 0,10 1-1 15,8 5-1-15,3 3 4 16,7 5-4-16,2 5-2 16,-6 7 0-16,3 4-1 15,-7 10 3-15,-8 4 0 0,-6 14 1 16,-11 8 1-16,-5 8-1 16,-14 9 2-16,-5 9-2 15,-11 6 0 1,-8 8-1-16,-9 6-3 0,-7 3 1 0,-8 6-1 31,-12 3 2-31,-9 6 0 0,-10 2 2 16,-12 4-2-16,-4 9 3 15,-19-1 0-15,-9 1 0 16,-12 2-1-16,-9 1 3 16,-9-7-3-16,-6-2 2 15,-9-6 0-15,-7-6 0 0,-6-9 0 16,-10-9-1-16,-8-7 1 15,-7-4 0-15,-13-9 0 16,-5-6 0-16,-10-5 0 0,-10-4 0 0,-2-6-2 16,-7-9 3-16,0-9-1 15,6-6-2 1,2-21 2-16,11-19 0 16,9-15 0-16,9-17 1 15,9-13 1-15,12-8 1 0,10-14 1 16,14-6 2-16,11-2-3 15,17-9-1-15,21 1-3 16,26-1 1-16,20-3-3 16,45 4-4-16,41 6-33 15,46 11 6-15,46 11-32 0,51 18-31 0,47 26-70 16</inkml:trace>
  <inkml:trace contextRef="#ctx0" brushRef="#br0" timeOffset="4127.4027">3339 8497 413 0,'0'0'28'16,"0"-7"-23"-16,0 2-3 0,0 1 9 15,0 4-1-15,0 0-9 16,3 11-3-16,4 7 1 0,1 9 1 16,5 7 0-16,3 6 0 15,4 3 0-15,-2 0 0 16,2-5 0-16,-3-10 2 15,2-12-2-15,-1-12 0 0,3-4 1 16,6-20 21-16,7-14-3 16,11-14 1-16,8-7-2 0,18-15-6 15,17-7-9-15,18-5-1 16,21-3-3-16,21 3 3 16,24 3-21-1,9 8-40-15,2-1-94 0</inkml:trace>
  <inkml:trace contextRef="#ctx0" brushRef="#br0" timeOffset="5037.7216">7285 9282 415 0,'-88'-39'8'16,"2"-4"-9"-16,-3 3 1 16,1 0 0-16,5 6 7 15,10 2 2-15,16 5-2 16,7 4 6-16,15 5 11 0,14 6-1 16,8 5-7-1,6 1-4-15,7 6-6 0,0 0-6 16,22 0 1-16,10 0-1 15,19 0 0-15,17 0 1 16,23-1 1-16,15-2-2 0,18 0 0 16,11-1 1-1,10 3 0-15,4 1-2 16,-2 0 1-16,-9 3 0 16,-16 6 0-16,-17 7 1 0,-26 2-2 0,-22 4-10 15,-21-1-33-15,-14-3-68 16,-14-10-74-1</inkml:trace>
  <inkml:trace contextRef="#ctx0" brushRef="#br0" timeOffset="5261.1665">8687 9086 394 0,'22'0'84'15,"-5"-9"-72"-15,-2-5-12 0,-3 5 0 32,3 2 2-32,9-1-1 15,13 1 1-15,16 0-2 0,25 0 0 16,22 4 0-16,28 1 0 16,26 2 0-16,24 9 0 15,25 12 1-15,15 11-1 0,9 6-25 0,4-2-98 16</inkml:trace>
  <inkml:trace contextRef="#ctx0" brushRef="#br0" timeOffset="9135.9802">12011 10074 361 0,'5'-11'44'0,"-1"1"-38"15,-1 1-3-15,-1 4 14 16,0-1 9-1,0 2-17-15,0 1-2 0,-2 1-4 16,0 1-2-16,0 1 0 16,0-2-1-16,0 2 0 0,0-2 0 15,0 2 0 1,0 0 0-16,0 0 0 0,0 0 0 16,0-2 0-16,0 2 0 15,0 0 0-15,0 0 0 0,2 0 1 0,-2 0-2 16,0 0 1-16,0 0 0 15,0 0 0-15,0 0-1 16,0 0 0-16,0 0 1 16,0 2 0-16,0 0 0 0,0 0 0 15,0-2 0-15,0 0 0 32,0 1 1-32,0-1 2 15,0 0 3-15,0 0 4 0,0 0-1 16,0 0-4-16,0 0-2 15,0 0-1-15,0 0 0 16,0 0 0-16,0 0 5 0,0 0 11 0,0-1 8 16,-6-12-2-16,-15-14-11 15,-28-17-7-15,-26-22-5 16,-44-25-1-16,-42-24-6 16,-50-19-38-16,-31-19-43 15,-28-14-173-15</inkml:trace>
  <inkml:trace contextRef="#ctx0" brushRef="#br0" timeOffset="11024.7511">15072 9905 396 0,'-73'-50'10'0,"-29"-10"-9"0,-40-13 0 15,-33-14-2-15,-22-18-36 16,-15-24-243-16</inkml:trace>
  <inkml:trace contextRef="#ctx0" brushRef="#br0" timeOffset="12977.6964">18671 9750 434 0,'-4'-2'12'0,"-3"-11"-8"15,-14-3-3-15,-17-7 1 16,-25-11 0-16,-32-18 2 16,-42-19 1-16,-38-20-3 15,-44-18 0-15,-37-19 0 16,-17-20-8-16,4-18-458 0</inkml:trace>
  <inkml:trace contextRef="#ctx0" brushRef="#br0" timeOffset="16506.685">4197 9897 364 0,'21'-34'47'0,"-3"1"-40"16,-2-2-4-16,4 9-2 16,5 1-1-16,9 2 0 15,16 0-7 1,11 1-11-16,18-1 3 16,16 0 10-16,17-4 2 15,9 0 3-15,13-1 0 0,9-4 0 16,11-1 1-16,9 0-1 15,7-1 1-15,9 0-2 16,8-2 3-16,5 0-2 16,11 1 2-16,9-1 4 15,12 3-6-15,9-4 1 0,9 10 1 16,11-4-2-16,10 2 0 16,7 4 0-16,7 2 1 15,8 2 0-15,5 1-1 16,5 2-1-16,4 3 1 15,2 0 1-15,3 4-2 16,1 1 2-16,3 4-2 0,0 3 1 16,-1 3 1-16,4 0-2 0,-2 0 2 15,3-2-1-15,-5 7 0 0,-1 4 0 16,1-2 0-16,-6 4 1 16,2 0-2-16,-1 1 1 15,3 2 0-15,-3 3 0 16,2-1 0-1,3 1 0-15,-6 1 1 16,1-1-1-16,-4 2 1 16,1 1 1-16,-5-1 2 0,-5 3-1 15,-3-1-2-15,-3 4 0 16,-5-4-1-16,-3 1-1 0,-4-2 0 16,-1-1-1-16,-7-1 0 15,0-1 1-15,-5-5 2 16,-5 0-2-16,-7-3 2 15,-7-2 0-15,-8-4-2 0,-9-3 1 16,-14 0-1-16,-14 0-2 16,-9-2 2-16,-13-5 0 15,-8-3 1-15,-16-2 1 16,-7 0-1-16,-7-2 1 0,-5 0 2 31,-12 3-1-31,-2 3 2 16,-5 5-2-16,-2 3-1 0,-8 0 0 0,-2 9-1 15,-5 10 0-15,-7 3 1 16,-5 2-3 0,-10 6-2-16,-6-4 1 15,-6 5 2-15,-10 1 2 0,-12 1-2 16,-8 0 1-16,-5 1 0 16,-9 7-1-16,-1 5 1 0,-6 10 1 0,1 6 0 15,-4 10 0-15,1 6-1 16,-2 9 2-1,1 8-2-15,2 3 1 16,-2 6 1-16,3 6 1 0,1-1 1 16,1 5 1-1,2 0 0-15,2 1-2 16,-1-1 0-16,-1-2-1 16,0 1 0-16,0-5-1 15,-2-2 0-15,-7-4 0 0,-3-2 1 16,0-8-2-16,-10-8 1 15,-10-8-1-15,-12-5-4 16,-6-10 2-16,-12-4 0 16,-6-3 2-16,-11-6-3 0,-6-7 0 0,-13-2 3 15,-9-3-2-15,-13-6 2 16,-8-3-1-16,-16-2 1 16,-8-2 0-16,-11-5-1 15,-8 0-3-15,-11-8 2 16,-5 0 2-16,-10-3-1 15,-8-2 2 1,-6-3-1-16,-6 2-1 0,-7-1 1 16,-5 1 0-16,-5 1 0 15,-6 2 1-15,-4-2-2 16,-7 4 2-16,-3-2-1 16,-6 0 0-16,-2 1 0 0,-3-3-1 15,-5-3 1-15,-3-2 2 16,-4 0-3-16,-3 0 6 0,-7-2-2 15,-3-3 0-15,-6-1 2 16,-5 3-2-16,2-1-2 16,-6 2 3-16,-3 2-4 15,-6 0 2-15,4 2-1 0,-3 3-1 16,-8 5 1-16,0-2-2 16,-6 3 2-16,1 0 1 15,-2 3-2-15,-1 2-1 16,-5 0 1-16,4 4 1 15,0-1-1-15,2 3 1 16,2-1-1-16,3 1-1 16,4-1 2-16,3 1-4 0,10-1 2 15,-4-2-1-15,3 1 0 16,6 0 0-16,6 1 1 16,3-3 1-16,2 0-2 15,8 0 0-15,7 0 2 16,14-3 0-16,6 0 0 0,14-3 0 15,13-1 0 1,10-2 0-16,15-4 0 16,6 1 1-16,11-6 0 0,7 0-1 15,8 0 1-15,4-2 3 16,8-5 4-16,7-4-8 16,7-2 2-16,11 0-3 0,6-4 2 15,14-3-1-15,9-1 0 0,13 0 1 16,7-6-2-1,12-3 1-15,5-1-1 16,12-2-1-16,5-3-8 0,7-5 1 16,4-4 3-16,3-5 0 15,3-5 0 1,5-4-2-16,4-7 3 16,1-4 4-16,5-5 1 0,0-3-1 15,4-6 6-15,3-5 13 16,0-5 4-16,0-8-3 15,5 1 3-15,3-5-4 0,3-3-5 16,-1 2-8-16,5 0-1 16,1-5-4-16,4-3 1 15,3-3-1-15,4-3-1 16,0-4-2-16,7-2-2 0,4-3-3 16,5-2-11-16,11 1-14 0,8-3-59 15</inkml:trace>
  <inkml:trace contextRef="#ctx0" brushRef="#br0" timeOffset="25361.2041">7213 11642 492 0,'-13'0'44'0,"5"-7"-24"16,8 5-18-16,-3 1-3 16,3 1-1-16,0 0-3 15,0 0-1-15,0 0-10 16,10 3 0-16,9 6 7 0,10 1 12 15,13 1 1-15,15 0-2 16,11 0-1-16,16-2 0 16,12-1-1-16,11-2 1 15,12 1 0-15,8-5-1 0,14 0 2 16,10-2-2-16,6 0 1 16,10-6-1-16,8-3 2 0,2 0-1 15,6-1 0-15,2-1 1 16,1 0-1-1,2 2 2-15,-1 2-3 16,-2 0 1-16,-4 4-1 0,-11 3 1 0,-12 0-1 16,-12 0 0-16,-20 0 2 15,-16 0-2-15,-19 0 1 16,-14 0-1-16,-16-4 1 16,-14 1-1-16,-11-3 1 15,-11 2-1-15,-9 1 2 0,-8-1 0 16,-1 3 1-16,-7-1-2 15,0 2-2-15,-7 0 0 16,-8 7-15-16,-9 6 1 0,-12 2-1 16,-9 7-8-16,-13 1-26 15,-15 2-43-15,-10-1-24 32,-12-4-94-32</inkml:trace>
  <inkml:trace contextRef="#ctx0" brushRef="#br0" timeOffset="25912.7237">7453 12152 353 0,'-50'0'3'16,"10"0"4"-16,12 0 15 16,4-2 13-16,10-1-6 0,6 0-9 15,1 0-3-15,7 0-2 16,3 0-5-16,14-2-11 16,14 2-1-16,13-1-1 15,12 1-2-15,18-1 4 0,15 2-2 16,13-1 2-16,11 0-2 15,13-1 2-15,12-2 0 16,11-1 2-16,9 2-2 0,11-2 1 16,6 0 1-16,10-4-1 0,2 0 0 15,4 1 1-15,1-2-1 32,-2-2 0-32,-5-2 0 0,-9 4 1 15,-7-1 1-15,-19 4 0 16,-9 1 1-16,-17 1-2 15,-15-1 0-15,-12 7 0 16,-9-3-1-16,-10 4 1 0,-10 0-1 16,-7 0 0-16,-7 0-1 15,-5 0 0 1,-7 0 2-16,-8-1-1 0,-7-1 0 0,-9 2-1 16,-5 0 1-1,-6 0 0-15,-4 0-12 0,-3 3-49 16,-1 5-57-16,-12-1 15 15</inkml:trace>
  <inkml:trace contextRef="#ctx0" brushRef="#br0" timeOffset="32631.7473">8895 7589 208 0,'-6'-44'245'0,"1"0"-231"15,5 7-3-15,0 11 6 16,0 8 1-16,-2 7 1 15,1 8-10-15,-1 3-6 16,-3 5-15-16,-1 15 6 0,-1 15 3 16,2 12 1-16,-4 14 2 15,5 8 0 1,-1 12 2-16,1 2-2 16,1 3 0-16,-1-4-1 0,1-7 2 15,-5-15 1-15,1-10-4 16,-3-13 4-16,0-13-2 15,1-13 1-15,-3-10 1 16,-1-1 0-16,-1-7 0 16,-3-9 2-16,-3-4-2 0,1-3-3 0,1-4 2 15,4-3 0-15,4 3-1 16,0-3 0-16,5 5 1 16,1-1 0-1,4 6 0-15,-2 6-1 16,2 3 1-16,0 8-1 0,0 3-3 15,0 12-7-15,6 11 9 0,4 9 0 16,3 5 1-16,3 6 0 16,4 3 0-1,0 4 0-15,3-5 0 16,2-2-2-16,0-2 4 0,2-7-4 16,-1-9 2-1,-1-9-1-15,1-8 2 0,1-5 1 16,-3-3 4-16,3-9 2 0,-2-7-4 0,-1-6-1 31,0-1 1-31,3-7 0 0,-3 0 0 16,-1-5-4-16,1 3 1 0,-5-3-1 15,-1 1 0-15,-2 2 1 16,-5 3 0-16,-4 4 0 16,-5 1 2-16,-2 9 1 15,0 2 0-15,-7 7-2 16,-10 6-3-16,-6 0-2 0,-8 2 2 15,-4 14 1-15,-8 0-1 16,-4 5 1-16,-6-3 1 16,-7-1-1-16,-1-2-1 15,-8-7 1-15,-2-2 0 0,-3-6-5 16,4 0-34-16,7-23-52 16,10-17-298-16</inkml:trace>
  <inkml:trace contextRef="#ctx0" brushRef="#br0" timeOffset="35387.8293">6693 6854 339 0,'-34'-25'-27'16,"11"-3"41"-1,7 3 6-15,4 5 13 0,2 4-7 16,7 0-9 0,1 6-7-16,2 2-5 15,0-1-2-15,9 6-3 0,11-1 1 16,10 4-4-16,13 0-5 16,18 6 1-16,20 4-7 15,15-1-4-15,14 4 2 16,13-2 2-16,19-4 10 0,9-2 4 15,10-2-1-15,15-1 1 16,7-2 1-16,16 0 0 0,3 0-1 16,10-7 0-16,9 0 0 15,3-2 1-15,10-2 0 16,8 3-2 0,4 0 2-16,7 1-1 0,5 5 1 15,3 2-1 1,-3 0 0-16,-5 2-1 0,-10 8 4 15,-13-2-3-15,-19 3 1 16,-18-1 6-16,-26-2-5 16,-27-5 1-16,-23-1-1 15,-30-2 0-15,-25 0 4 16,-24-5 1-16,-19-2-2 0,-19-1 4 0,-10 1-1 16,-30-2-8-1,-24 4-9-15,-21-5-17 16,-22-1-16-16,-23-10-64 15</inkml:trace>
  <inkml:trace contextRef="#ctx0" brushRef="#br0" timeOffset="35795.7089">7482 6888 444 0,'100'-7'-117'0,"14"-11"129"0,17 2-13 15,18 5 3-15,24 4-3 31,19 4 2-31,25-1-1 16,24 4-1-16,22 0 1 0,23 0-5 16,13 7 3-16,20 2 2 0,5 2-1 15,4 0 1-15,-7 0 0 0,-21-6 1 16,-24-2 2-16,-31-3 4 31,-37 0 6-31,-43-1 0 0,-38-5-6 16,-33 2-6-16,-33 4 1 0,-24 0-2 15,-18 0-20 1,-16 0-144-16</inkml:trace>
  <inkml:trace contextRef="#ctx0" brushRef="#br0" timeOffset="37644.2581">13475 11265 399 0,'15'-8'31'0,"7"-3"-20"16,7 2-2-16,9 2 3 0,6 3-7 16,10 3-4-16,11 1 1 15,11 0-1-15,15 0-1 16,11 0 0-16,20 0 1 15,11 5 0-15,16 2-1 16,13 2 1-16,9 0 11 16,8 0 1-16,-3 2 2 0,-2-3-3 15,-3 1-4-15,-13 0-4 16,-10 0-3-16,-18 2 0 0,-17 1-1 16,-17 1 0-16,-21 0-12 15,-21-1-43-15,-18-3-52 16,-22-4-85-16</inkml:trace>
  <inkml:trace contextRef="#ctx0" brushRef="#br0" timeOffset="37984.9866">13789 11654 632 0,'32'-15'5'0,"11"-14"-2"16,9 4-7-16,14 2 3 16,16 5 1-16,21 6-2 0,21 2-13 15,27 5-21-15,26 5 12 16,23 0 13-16,23 7-6 15,17 10 15-15,10 2 4 16,-4 3-1 0,-14-5 0-16,-23 1 6 0,-36-6 9 15,-34-6-5-15,-42-4-3 16,-36-2-6-16,-36-13 1 16,-25-14-1-16,-32-11-84 0,-28-24-211 15</inkml:trace>
  <inkml:trace contextRef="#ctx0" brushRef="#br0" timeOffset="38932.3835">12325 6368 453 0,'-2'-20'3'16,"-1"-5"15"-16,-1 4-5 15,1 1 3-15,1 6-2 0,2 2-1 16,0 1-7-16,0 4-5 15,0 3 0-15,0 4 0 16,5 0-1-16,4 4-1 16,2 8 2-16,3 9-2 15,5 10 1-15,1 6 1 16,2 13-2-16,7 13 1 0,5 10 0 0,5 12-1 16,12 20 1-1,7 15 2-15,11 16-3 16,9 11 0-16,7 14 1 0,5 11 1 15,-2 6-1-15,1 2-1 16,-1 9 2-16,-4 7 0 16,-3 0 3-16,-4 4 3 0,2 2 6 15,2 1 2-15,2-4-7 0,-1-5 0 32,2-7-4-32,8-4-1 15,0-8-1-15,1-12-2 16,-1-6 4-16,-3-5 11 0,0-8 13 15,-8-4 1-15,-5-5 1 0,-9-5-12 16,-8-9-9-16,-8-13-5 16,-10-11 1-1,-11-20-8-15,-3-15 3 0,-9-16 1 0,-5-12-1 16,-5-11-4 0,-2-8-1-16,-3-6-3 15,-1-6-2-15,-2-1-4 16,0-2-3-16,0 0-1 0,-4-18-8 15,-11-12-17-15,-9-16-42 16,-13-20-98-16</inkml:trace>
  <inkml:trace contextRef="#ctx0" brushRef="#br0" timeOffset="39533.5986">12101 6968 472 0,'3'-44'-31'0,"9"1"38"16,5 4-7-16,3 5 0 16,-1 9 0-16,5 4 1 0,-1 5-1 15,1 5 1-15,-5 7-1 16,-1 4 1 0,0 0-1-16,-5 11 1 0,-1 5 0 15,-5 0 3-15,1 6 1 16,-6-3-3-16,-2 1 0 0,0-4 2 15,0 1 0 1,-2-6 1-16,-6 0 2 16,5-4-2-16,-1-3 0 15,1-4 6-15,-3-7 28 0,1-15 9 16,-6-10-27-16,-5-11-14 0,-4-10-2 0,1-12 0 31,-8-4-2-31,3-7-2 16,1 2 0-16,7-1-1 0,1 8 0 15,8 6 0-15,7 9 1 16,0 10-1-16,2 12 0 16,5 2 5-16,4 14-1 0,0 9-2 15,9 7-1 1,4 26-3-16,20 26-1 16,14 32 2-16,18 31 1 0,21 38-1 0,22 38 2 15,21 33-2-15,15 22-19 0,11 2-122 31</inkml:trace>
  <inkml:trace contextRef="#ctx0" brushRef="#br0" timeOffset="40097.6257">14659 11708 595 0,'-21'-44'2'0,"3"-6"-5"15,-7 0 1 1,1-2 0-16,-1 0-4 0,4 2 4 0,1 4 2 31,6 5-4-31,3 7-1 0,6 5 6 16,3 12-1-16,2 4 3 15,5 8 5-15,10 5-5 16,7 10-2-16,7 10-3 16,10 12 1-16,9 12 1 0,6 10 1 15,5 5-1-15,6 7 0 16,3 3 1-16,1 1-1 16,0-2 0-16,-1-3-1 15,-5-12 2-15,-5-12-1 16,-5-18-6-16,-9-21 16 15,-3-15 41-15,-13-34-4 16,-6-20-23-16,-8-24-15 0,-14-21-3 16,-5-18-4-16,-26-24-4 15,-11-14-34-15,-9-15-61 16,-1-12-195-16</inkml:trace>
  <inkml:trace contextRef="#ctx0" brushRef="#br0" timeOffset="56482.5489">2903 14129 422 0,'-24'-20'16'0,"12"4"4"15,5 3-6 1,7 1 4-16,0 5-12 0,14 1-3 15,10 3-13-15,11 3-1 16,18 0 3-16,8 0 3 16,20 0 2-1,14 7-1-15,16 3 1 0,16 3 3 16,15-2 0-16,11 1 0 16,7-1 2-16,1 2 1 15,-6-6 0-15,-10-4 0 16,-19-3 0-16,-29 0-1 0,-20-3 5 15,-26-8-2-15,-23-3-1 16,-22-4 1-16,-12 0-2 0,-26-5-22 16,-16-4-14-16,-13 0-5 15,-7 1 5-15,-7-1 6 16,4 2 15-16,5 3 11 16,8 4 1-16,6 4 0 15,14 3 1-15,8 4 5 0,8 4 9 16,11 1 9-16,6 2-15 15,5 2-9 1,7 5 14-16,13 4 8 0,11 1-6 16,4 3-5-16,13 2 3 15,8 1-8-15,5 4 0 16,0 3 1-16,0 1-3 16,-1 5 0-16,-10 1-3 15,-5 3 2-15,-9 1 1 16,-13 1-2-16,-11-3-2 0,-12 2 1 15,-1-2-1-15,-24-2 2 0,-5-3 0 16,-14-5 1-16,-4-4-1 16,-4-4 0-1,-6-3 0-15,4-2-2 0,6-6 0 16,3-2 0-16,5-1 1 16,8-2-2-16,2 0 3 0,6 0-3 15,7-7 2-15,0-7 1 16,7-4 18-16,0-8 2 15,5-7-6-15,3-11 2 16,2-5-6 0,0-11 4-16,0-12-3 0,3 1-4 15,5-6-5-15,1 0-3 16,3-3-1-16,5-2-18 0,0-3-66 16,-4-18-115-1</inkml:trace>
  <inkml:trace contextRef="#ctx0" brushRef="#br0" timeOffset="59675.2527">5229 16507 330 0,'70'0'2'0,"4"-3"-2"31,8-2 2-31,6 3 0 0,7 0-2 16,9 2 0-16,6 0 2 15,10 0-2-15,6 0-2 0,6 0 2 16,9 7 0-16,3 1-1 16,6-1 1-1,6 1-2-15,4 1 2 0,4 1-1 16,8 0-7-16,2-1-1 15,7 2 7-15,9-1 1 0,7 1 1 0,5 3-1 16,8-1 3-16,6 3-1 16,10 2 0-16,4 1 0 31,8 3 2-31,3 0-3 0,5-1-2 16,0 2 2-16,5-1 0 15,-10-1-2-15,0-3 4 0,-4 5-1 16,-9-5-1-16,-1 2 1 15,-10-1 5 1,-3 2-3-16,-10-1 1 16,-8 0-1-16,-17-4 2 0,-8-6 0 15,-18-4 9-15,-21-5 0 16,-15-1 3-16,-16-8-4 16,-19-9-4-16,-13-4 2 0,-14-6-4 15,-9-7 0 1,-12 0 0-16,-12-8 1 0,0-3-2 15,-7-3 0-15,-4-4-2 16,-3-5 1-16,-3 1 0 16,-1-2 0-16,-1-7 1 0,-3-6 2 15,0-2 2 1,-7-7-2-16,-5-4-2 0,0-3-2 16,-6 2-1-16,-4 0-2 0,-2 3-1 15,-2-3 1-15,-3 1-1 16,-6-3 0-1,-5 3 0-15,-3-4-1 0,-6 0 1 0,-2 8-1 16,-9 2 1-16,-4 9-2 16,-12 1 2-1,-9 5 0-15,-10 4-3 0,-9 3 1 16,-18 5 1-16,-11 1 0 16,-17 4 1-1,-16 2 1-15,-16 2-1 16,-13 5 0-16,-12-2-1 0,-15 1 1 15,-10 5 0-15,-14 1 0 16,-5-1 0-16,-11 6 1 0,-10 2-1 16,-6 2-1-1,-7 6 2-15,-5 2-1 0,-4 3 0 0,-4 4 0 16,-4 3 0 0,1 3 1-16,2 2-1 0,5 0-1 15,8 0 2-15,6 7-2 16,7 3 2-1,17 2-1-15,10 3 0 16,14 2 0-16,16 3 0 0,19 5-1 16,19 3 2-16,22 2-1 15,16 6-2-15,23 2 2 16,19 6-2-16,17 3-1 0,21 5-8 0,18 6-2 16,16 3-1-16,15 7-4 15,11 1 11-15,0 6 5 16,13 3 2-16,4 4 0 15,2 4-1-15,-3 3 2 16,-3 3-2-16,-6-1 2 0,-6-1-1 31,-1 2 1-31,-5-1 1 16,-7-6 1-16,-6-6-1 0,4-3 1 16,-3-5 0-16,5-6 0 15,4-11 1-15,3-4-2 16,5-4-1-16,3-7 2 15,14-7-1-15,6-2 1 16,11-4 0-16,13-4 0 0,12-2 0 16,11-3-1-16,16 0 1 0,21-1-2 15,15 0 0-15,17 2-1 16,19 1 2-16,15 3-2 16,19 1 1-1,15 2-1-15,15 2-1 0,17 1-1 16,14 2-4-16,17-1-33 15,10-4-36-15,18-7-73 16</inkml:trace>
  <inkml:trace contextRef="#ctx0" brushRef="#br0" timeOffset="63374.2593">14525 16631 528 0,'36'-22'8'0,"0"-4"-9"15,3-1 1-15,1 0 1 16,-2 2-1-16,-1 0 0 16,-3 0 1-16,0 2-1 0,2 2 0 0,-4 1 0 15,-1 4-1-15,-3 2 1 16,-4 3-1 0,-2 7 0-16,-5 4 0 0,-4 0 0 15,-6 7 1-15,-5 13-2 16,-2 5-2-1,-3 11 6-15,-8 6-4 0,-5 12 2 16,-6 5 0-16,1 7 0 16,-1 7 0-16,-3 4 0 15,1 2-1-15,-2 5 2 16,-3-4-1-16,-1-5-29 16,3-7-13-16,0-11-73 15,3-20-35-15</inkml:trace>
  <inkml:trace contextRef="#ctx0" brushRef="#br0" timeOffset="63563.7788">14583 17020 543 0,'0'-29'7'0,"7"-1"14"16,3 4-10-16,1 2 6 16,2 4-5-1,-1 4-7-15,6 2-5 16,6 2 1-16,8 1-2 15,11 6-12-15,9 3-26 0,13 2 1 16,5 2-3-16,7 5-4 16,2 4-31-16,0-6-21 15,-2-4-5-15</inkml:trace>
  <inkml:trace contextRef="#ctx0" brushRef="#br0" timeOffset="64083.5325">15448 16640 152 0,'-15'-27'27'0,"1"2"2"15,1 6-2-15,3 1-9 16,3 1 1-16,2 3 9 16,0 0 28-1,5 3-6-15,-2-1-20 0,2 1-9 0,0 2-5 16,0 0-5-16,0 0-5 16,7 1-1-16,3-2 0 0,4 3-4 15,6-3 0-15,4 1-3 16,6 2 3-16,2 0-1 15,2 3-1 1,-1 1 1-16,-3 3 0 16,-4 0 0-16,-9 0 0 15,-2 0 0-15,-8 4 0 0,-4 6-1 0,-3 1-3 16,-1 1 4-16,-12 2-3 16,-3 2 3-16,-2 2-1 0,-2 5 1 15,-2 2 0-15,2 2 0 16,1 3 0-16,4 2-1 15,7 4 1-15,4 0-1 16,4 3 2-16,2-3-1 16,11-2 0-1,-1 0 0-15,0-4 1 16,-2-5 0-16,-5-4-1 0,-3 3 1 16,-2-3 1-16,-2 2-1 15,-11 2 2-15,-6 2-2 16,-6 3 1-16,-8 0-1 15,-4-1-1-15,-3-2 1 16,-3-4 0-16,-1-7-1 0,0-5-5 16,6-8-22-1,4-5-12-15,7-6-47 0,14-19-120 16</inkml:trace>
  <inkml:trace contextRef="#ctx0" brushRef="#br0" timeOffset="64390.2428">16397 16542 477 0,'5'17'-6'16,"-5"5"7"-16,-10 8-4 16,-9 13 1-16,-10 12 2 0,-3 11-1 15,-8 10 2-15,-5 6-1 16,4 3 0-16,-2-1 1 16,5 0-1-16,4-6-5 0,7-10-73 31,9-16-52-31</inkml:trace>
  <inkml:trace contextRef="#ctx0" brushRef="#br0" timeOffset="64597.563">15945 16733 474 0,'9'-27'-7'0,"3"6"12"0,0 10 1 15,-2 9-5-15,2 2-3 16,-4 16-2-16,1 7-2 0,1 6-12 16,-2 8-8-16,1 6-44 15,3 0-25 1,3-2-22-16</inkml:trace>
  <inkml:trace contextRef="#ctx0" brushRef="#br0" timeOffset="64781.5233">16424 17205 537 0,'2'0'7'0,"8"0"-5"16,-9-5 0-1,-1 3 1-15,-5-1-4 0,-13 3-5 0,-9-2-20 16,-12-1 7-16,-12-3-33 0,-7-6-119 31</inkml:trace>
  <inkml:trace contextRef="#ctx0" brushRef="#br0" timeOffset="65512.7597">14291 16089 571 0,'20'-52'4'0,"7"-2"-4"16,11 5 0-16,8 4-4 0,12 4-6 15,16 5-13-15,15 6 4 0,14 3 8 16,14 9 7-16,8 6-8 15,10 6 10-15,5 6 2 16,3 4 0 0,1 12 0-16,-2 11-1 0,-4 5 2 15,-3 11 0-15,-7 5 0 16,-9 7 0-16,-7 6 1 16,-13 3-1-16,-13 5 2 0,-10 5 0 15,-13 1-1-15,-14-2 0 16,-5 7-1-1,-15 2 1-15,-10 0 0 16,-10 9-1-16,-9 4-1 0,-12 5 0 16,-19 0 0-16,-12 3-2 15,-11-1 2-15,-9 0 0 16,-13-3 0-16,-7-3 1 16,-9 0 0-16,-1-3 0 0,-10-7 1 15,1-10-3-15,-4-8 4 16,-2-9-2-16,-5-9 2 15,-5-10 1-15,-6-10 1 0,0-5-2 16,-8-11-2-16,0-8 0 16,-4-8 0-16,2-14 0 15,7-16-1-15,3-13 1 16,7-14-1-16,6-11 5 16,10-8 7-16,8-6-5 0,12-10 3 0,9-2-3 15,11-4-3-15,13-1-1 16,16-7 1-16,12-2 0 15,14-8 1-15,10-11 1 16,19-10-1 0,17-16-2-16,15-11-3 15,20-11 0-15,21 1-3 16,34 5-8-16,31 14 0 16,40 32-3-16,45 34-4 15,50 46 5-15,52 45-8 0,51 40-34 16,50 47-151-16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1:00:26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 6778 397 0,'-5'-13'76'16,"1"-5"-73"-16,4 4 1 0,0 2 8 31,2 6 6-31,8 3 0 16,7 3-14-16,8 3-6 0,13 17 1 15,11 7 0-15,14 12 1 16,10 13 0-16,15 6 0 0,9 10 0 15,14 4 0-15,5 5 1 16,8-1-2-16,5-3 2 0,0-3-2 31,-4-4 1-31,-6-13 0 0,-10-8 0 16,-10-7 0-16,-18-12 0 16,-20-6 1-16,-17-9-2 0,-17-8 2 0,-15-3-1 15,-12-11-8-15,-15-10-6 16,-14-5-10-16,-8-9 5 15,-6 0 8-15,-4-7 5 16,-1 4 2 0,2 0 3-16,0 0 0 0,6 6 1 15,4 2 0 1,6 5-1-16,9 5 1 16,4 6 1-16,10 3 0 0,7 9 0 15,4 2 15-15,16 2-13 16,6 16-3-16,12 6 0 15,3 6 0-15,4 6 0 16,2 3 1-16,1 0-2 16,-6 4 1-16,2-2 0 0,-4-2 1 0,-4 2-1 15,-4-2 0-15,-6-1-1 16,-7-4 1-16,-9 0 0 16,-10-4 0-16,-3-5-3 15,-20-2 3-15,-12-3 1 16,-13-4 1-16,-8-4 0 15,-6 1-1-15,-5-2-1 0,-1 1 0 16,4 1 0-16,6 1 0 16,9 1 0-1,10-4 0-15,10-2 1 16,9-1-1-16,10-8 0 16,8 0 2-16,2-17 48 0,2-9-13 15,8-15-18-15,5-11 4 16,1-12 2-16,6-10-1 0,1-1-17 15,4-8-4-15,5-1 1 16,6 0-7-16,3 2-26 16,8 5-27-16,10 2-25 15,4 4-71-15</inkml:trace>
  <inkml:trace contextRef="#ctx0" brushRef="#br0" timeOffset="1179.7234">3695 6054 324 0,'-24'-9'3'16,"7"-2"9"-16,6 2 25 15,2 2 5 1,7 0-17-16,2 0-10 16,7 1-11-16,15 1-8 15,12 0 1-15,17 0 1 16,18-1 1-16,16-1 1 0,15 0 1 16,16-6-1-16,11 2 2 15,11-1 0-15,9-6 3 16,9 0-3-16,15-1 3 15,6-4-1-15,10 3 1 16,-5 0-1-16,-4 3-2 16,-11 4 3-16,-17 6 2 0,-20 7-1 15,-21 0-5-15,-19 9 0 16,-19 5 0-16,-13 7 0 16,-16-1-4-16,-15-1-9 15,-15-1-31-15,-12-5-28 0,-10-6-45 16,-32-7-90-16</inkml:trace>
  <inkml:trace contextRef="#ctx0" brushRef="#br0" timeOffset="1567.9107">3625 6207 514 0,'-1'0'-10'15,"1"0"9"-15,1-5-2 0,18 1-1 16,10-1 3-16,13 3-3 16,21-1 4-16,15-1 0 15,17-2 0-15,17-2-1 16,17 1 1-16,20-8 0 0,15 1 1 15,14-4-2-15,13 0 1 16,18-3 0 0,8-2 2-16,4-2-3 0,4 0 5 15,-4-2-4-15,-11-1 0 16,-18 2 0-16,-20 2 1 0,-25 6 0 16,-30 7-1-16,-30 4 0 15,-30 7-4-15,-26 0-40 16,-24 0-131-1</inkml:trace>
  <inkml:trace contextRef="#ctx0" brushRef="#br0" timeOffset="19551.1634">3862 7479 264 0,'0'0'33'15,"0"-4"-24"-15,0-1 3 16,0-1 12-16,0-1-12 16,0 1-1-16,0-4 3 0,0 0 9 15,0-1-2-15,1-2-7 16,6-1-6-16,0-2-4 0,3 0-2 31,3-2-2-31,6-1 2 16,3-3-2-16,3 1 0 0,2-3 2 15,4 3-2-15,1 0 1 16,1-3 0-16,1 5 1 16,0-2 1-16,1 1 1 15,-1 2-3-15,7 4 0 0,-4 1 1 16,2 6-1-16,-1 0 1 0,4 0-2 15,-5 5 1-15,2-1 1 16,-3 1-1-16,0 0-2 16,-1 2 2-16,1 0-1 15,1 0 0 1,6 0 0-16,-1 4-3 0,0 3 3 16,-1 2-1-1,5 0-2-15,-5 1 3 16,-4 3 0-16,-2 3-1 0,-1-2 1 15,-5 4 0-15,0 0 0 16,-3-1 0-16,-2 3-1 16,-3 0 2-16,0 1-2 15,-6 1 1-15,-3-1-1 0,0 2 2 16,-5-1-2-16,-2-1 0 0,-2 2 0 16,-3 2 0-16,0-2 1 15,-1 4-2-15,-6-2 2 16,-5 2-2-16,-3 1 1 15,-4 1-1-15,-3-1 2 16,-4 1 0-16,1 0-1 16,-6 1 2-16,1-1-2 0,-1 0 2 15,-3-3-1-15,0 2 0 0,-3 0-1 16,-3-6 2-16,-5 2-1 16,1-2 1-16,-5-7-1 15,-5-1 0-15,0-2 1 16,-5 1-1-1,3-2 0-15,-3-2 1 0,0 0-1 16,5-1 0-16,0-1 0 16,6-1 0-16,-1-4 2 15,6-2-2-15,6 0 0 16,0-2 0-16,6-11 2 16,5-2-1-16,1-5 5 0,3-7 5 15,2-1-2-15,6-7 1 16,-1 1-3-16,6-4-2 0,3 0 4 15,2-3 0-15,2-2-4 16,2 3-2-16,0-5-2 16,7 2 0-16,5 0 0 15,5 6-1-15,5-2 1 0,5 4-1 16,9 7-18-16,5 5-7 16,4 7-3-16,8 5-36 0,8 6-137 15</inkml:trace>
  <inkml:trace contextRef="#ctx0" brushRef="#br0" timeOffset="20423.3937">4548 6842 419 0,'-1'0'10'15,"1"-2"-2"-15,1-5-5 16,6 3 4-16,4 1 1 16,4-1-5-16,-2 4-1 0,9-1 0 15,2-2-1-15,5 3 0 16,1 0 0-16,9 0-1 0,2 0 1 15,5 0-1-15,-2 0 0 16,7 3 0-16,-5 0 0 16,5 2 0-16,-5-1 1 15,-1-1-1 1,-2-1 1-16,-3 0 0 0,-6-2-2 0,-5 0 2 0,-8 0-1 31,-4-5 0-31,-5-2 2 16,-5-3-3-16,-3 2 0 15,-4-1 1-15,0-3-11 16,-10-3-7-16,-2 3 9 16,-4-4 4-16,-3 1 4 0,-2-1 1 15,3 4 0-15,-1-1 0 16,1 2 0-16,4 4 4 0,1 2 3 16,6 2 1-16,1 1 0 15,6 2 2-15,0 0-7 16,0 0-3-16,6 6 3 15,2 5-1-15,7 2 0 0,5 1-1 16,-1 1 0-16,7 3 1 0,-3-6-1 16,3 1-1-16,0-3 1 31,1 1 0-31,-2-4 0 0,-5-2 1 16,-2 1 1-16,-5-3 2 0,-5-3 4 15,-6 2 1 1,-2-2 0-16,0 3-3 15,-2 3-5-15,-8 3-2 16,-5 5 0-16,-2 4 0 0,-5 7 1 16,-5 3 0-16,-4 7 0 15,-1 5 0-15,-2 9 0 16,0 4 0-16,2 6-1 0,3 5-29 16,9-5-68-16,6-7-239 15</inkml:trace>
  <inkml:trace contextRef="#ctx0" brushRef="#br0" timeOffset="23572.3907">3875 7720 247 0,'-2'-6'-9'0,"0"-1"11"0,2 0-1 15,-1 2 9-15,1 1 1 16,-4 1 2-16,1-1 5 15,2-3-6 1,-3 4-4-16,2-1 0 0,-3 0 7 16,2 1 0-16,-1-1-10 15,1 1-2-15,-1 1 2 16,3-2 0-16,1 4-1 16,-3-2 2-16,3 2 2 0,0 0 1 0,0 0-1 15,0 0-4 1,0 0-2-16,0 0-1 15,0 0 0-15,0 0-1 0,0 0 1 0,0 0-1 16,0 0 1-16,0 0 1 16,0 0 1-16,0 0 0 15,0 0-1-15,0 0 3 16,0 0-2-16,0 0-1 16,0 0 2-16,0 0 0 0,0 0-3 31,0 0 2-31,0 0 3 0,0 0 1 15,0 0-1-15,0 0-3 16,0 0 0-16,0 0 0 16,0 0 1-16,0 0-1 15,0 0 0-15,0 0-2 16,0 0 0-16,0 0 0 0,-2 2-1 0,2 2 1 31,0 3-1-31,0 0 0 0,0 6-5 16,6 1-25-16,5 2-30 15,3-2-16-15,1 3-60 0</inkml:trace>
  <inkml:trace contextRef="#ctx0" brushRef="#br0" timeOffset="24246.18">3415 8485 195 0,'-9'-11'15'0,"5"4"-10"0,0-1 14 31,1 3 11-31,1-2-2 16,-1 2-9-16,1 0 10 15,-2-1-12-15,1 2-2 16,1 1-1-16,1 0-4 0,-1 3-2 16,-3 0-4-16,2 0-2 15,1 1-2-15,-3 10 5 0,3 5 10 16,0 7-1-16,2 6-5 15,0 7-2-15,0 6-4 0,0 6 0 32,0 8-1-32,0 4-1 0,0-1 0 15,0 2 0-15,-5-4-1 0,0 0 1 16,-5-5-1-16,0-4 1 16,1-5 0-16,-2-3-1 0,2-7 2 15,2-5-1-15,0-6 0 16,1-5-1-1,1-5 1-15,3-3-6 0,2-4-14 16,-2-5-4-16,-1 0 10 16,-2-2 7-16,-4-10-32 15,-3-3-35-15,-3-3-33 16</inkml:trace>
  <inkml:trace contextRef="#ctx0" brushRef="#br0" timeOffset="24937.1957">2962 8986 158 0,'-5'-5'190'0,"5"-1"-168"16,0 3-11-16,0 3-3 16,0 0-1-16,0 0-1 0,5 0-5 15,4 7 5-15,6 7-2 16,3 8-2-16,6 2 1 15,7 9 0-15,3 2 2 16,1 5-1-16,-1 1 3 0,0-2-5 16,0-2 1-16,-5 0-1 31,1-4-1-31,-4-3 0 0,-7-6 0 16,-1-5-1-16,-4-4 1 15,-2-5-1-15,-4-4 2 16,-3-5 5-16,1-1 4 15,-1-1 11-15,1-11-8 16,4-3-11-16,-1-6 0 0,4-1-3 16,5-6 0-16,2 1-2 15,3-2-6-15,0 1-1 0,2-1 5 16,-1 1 2-16,1-2 1 16,-6 4 1-16,0-1 0 0,-4 3 0 15,-5 0 0-15,-1 5 0 16,-2 1 0-16,-6 5 0 15,2 1 0-15,-3 5 0 16,0 3 0-16,0 4 0 16,-11 0-3-1,0 0 1-15,-5 0 2 0,-3 5 0 0,-5 1-1 16,-3 1 2 0,-4-2-2-16,-4 1 0 0,-5-5-2 15,-5-1 3-15,-6 0-1 16,-2-3 0-16,-4-4-5 15,-1-2-5-15,4 2 1 16,4 0-1-16,3 3 4 16,11 2-7-16,6 2 2 15,6 0 7-15,9 0 2 16,5 0 2-16,3 0-1 0,7 4 0 0,0 1-4 16,5 0 6-16,15 2 2 15,11-3-48-15,8-4-271 16</inkml:trace>
  <inkml:trace contextRef="#ctx0" brushRef="#br0" timeOffset="30727.8681">3934 9156 148 0,'0'0'3'16,"0"0"-2"-16,0 0 0 15,2 0 2-15,-2 0-1 16,0 0-2-16,0 0-2 16,0 0 2-16,0 0-4 0,0 0-9 15,0 0-6-15,0 0 8 16,-2 0 8-16,0 0 4 15,2 0 3-15,0 0 1 0,-1 0 2 16,1 0 3-16,0 0-3 16,0 0-1-16,0 0-2 15,0 0-2-15,0 0 0 0,0 0 1 16,0 0 2-16,-2 0 1 16,-1 0 6-16,1-2-1 15,1-2-6-15,-3 1-1 0,2-2 0 16,1 1 1-16,-1-2 3 31,0 1 2-31,1 0-2 16,-1 1-2-16,0-1-1 0,0 2-2 15,2-3 1-15,-1 2 0 16,1-1-1-16,0-1 7 16,0 3-5-16,0-2 3 15,0-1-3-15,0 1-1 16,0 2 1-16,0-3-1 0,0 1 1 15,0-2 0-15,0 0-1 16,0-1-1-16,0 1-1 0,0 0 2 16,0 0-1-16,3 0 0 15,1 3-1-15,-3-1 4 16,3 1-4-16,-1 1 0 16,2-1-1-16,0 2 0 15,0-3 0-15,-1 3-2 0,1-1 2 16,-2 1 0-16,2-2-1 15,-1 1 1-15,2-1-1 16,-1 3 0-16,-1-3 0 16,1 0 0-16,0 2 0 15,0-1 1-15,0-2-1 0,0 1 0 16,2 0 0-16,-2 1 0 0,2 1 1 31,1-2-1-31,-3 3 1 16,2 1 0-16,0-2-1 0,-1 0 2 15,0 2-1-15,-1 0-1 16,2 0 1-16,-2 0-1 16,0 0-1-16,-1 0 1 15,0 0 0-15,2 4 0 0,-3-1 0 16,0-1 0-16,1 1 0 16,-1 3-1-16,3-1 1 0,-2 2 0 15,1-1 0-15,2 3 0 16,0-2 0-16,0 2 0 15,3 0 0-15,-3-2 0 0,0 0 1 16,0 0-2 0,-1 0 2-16,-3 0-1 0,3 0 0 15,-3-1 0-15,1 1 0 0,-1 0-1 32,0 2 2-32,-1-2-1 0,2 2 0 0,-2 0 0 15,0-2 0-15,2 2 0 0,-3-1 0 31,1-4 0-31,-2 4 0 16,2-3 0-16,-2 2 0 16,0-2 0-16,0 1 0 0,0-1 0 15,0 2 0-15,0 0-1 16,-2 3 1-16,-1-3 0 16,1 1 0-16,-2-1 0 15,2 1 0-15,-2-1 0 0,2 0 0 16,-3-3 0-16,4 3 0 15,-3-2 0-15,-1-1 0 16,1-2-2-16,-2 4 2 16,3-4 0-16,-4 2 0 15,3 0 0-15,-1 0 0 0,2-1 0 16,-1 2 2-16,1-1-4 16,-4-1 2-16,4 1 0 15,-1-1 0-15,1 1 2 16,0-2-2-16,-3-1 0 15,1 0 0-15,1 2 1 16,-2-3-1-16,1 0 1 0,0 0 0 16,2 0-1-16,-3 0 0 15,2 0 0-15,0 1 0 16,3-1 0-16,-5 0 1 16,1 0-1-16,0 0 0 0,2 0 0 0,-4 0 1 15,0 0 0-15,0-1 0 16,-1-2 2-16,0 1-3 15,1 0 0-15,-2 0 0 16,4 0 0-16,0 1 0 0,-2-1 0 31,2 1 0-31,0-2 0 16,0-1 1-16,1 1-1 0,-3-1 0 16,1 1 1-16,1-2 2 15,-2-1 0-15,4 0 1 16,-3 0-1-16,0-1 0 15,3-2 1-15,-1 5-2 16,2-1 0-16,1-2 0 16,-3 0-1-16,3-2 1 15,-3 0-2-15,1-4 2 0,-3-1-2 16,0-2 2-16,1-4-2 16,1-1 1-16,-1-1 1 0,-2 1-1 15,2-2-1-15,-1-1 1 16,1-1 0-16,-1-3-1 15,1-6-1-15,2-7-16 16,1-11-62-16,2-5-124 16</inkml:trace>
  <inkml:trace contextRef="#ctx0" brushRef="#br0" timeOffset="32864.5689">5719 9017 159 0,'2'-7'24'0,"3"-3"-27"0,-2 3 0 16,1 0 2-16,-4-2-29 16,0-3-17-1,0 1-24-15</inkml:trace>
  <inkml:trace contextRef="#ctx0" brushRef="#br0" timeOffset="34194.874">5689 8892 105 0,'-2'-4'22'16,"-4"1"-14"-16,2-1-1 15,1 0 4-15,1 2 1 16,-2 1-5-16,3-1-1 16,1 2 0-16,0 0 1 0,0 0-4 15,0 0-3-15,0 0 1 16,0 0 8-16,1 0-3 15,6 0-1-15,3 0-1 16,0 0 1-16,4 0-1 16,3 0-1-16,0 0 0 0,3 0-2 15,4 0 1-15,5 0-1 0,0 0-1 16,3 0 2-16,2-2-2 16,2-1 1-16,-4-1 5 15,0-1-3-15,-1-1 1 16,-1 3-3-16,1 1-1 0,-1 0 1 15,1 2-1-15,1 0 2 16,0 0-2-16,4 7 0 0,-4 1-2 16,4-1 4-16,-1 1-2 15,-4-1-1-15,-2 1 2 16,1-1-1-16,-3 2 0 16,1-2 1-16,3 2-2 15,-1-2 1 1,-1 1 0-16,0-3 0 15,-6-2 0-15,-3-3-1 0,-7 0 2 16,-5 0 6-16,-3 0 12 16,-4 0-11-16,-1 0-3 15,0 0-10-15,0 2-1 16,0 1 7-16,-6 1-1 16,1 3 0-16,-2 0 0 0,2 6-1 15,0 1 1-15,-2 4 4 0,2 5-4 16,0 4-1-16,0 2 1 15,0 1 0-15,-1 2 0 16,0 2 0-16,1-1 0 16,0-2 0-16,-1-1 0 15,3 1-1-15,1-5 2 16,2-1-1 0,0-5 0-16,0-3 1 0,0-2-1 15,0-3 1-15,0-1-1 16,-1-2 1-16,-3-2-1 15,0-1 0-15,-2 1 0 16,-1-4-5-16,-1 2 6 16,-4-1 1-16,-2 2 0 0,0-3-2 15,-4 1 1-15,-4 1-1 16,0 0 0-16,-2 0 2 0,-6 1-2 16,-3-1-2-16,-7 1 4 15,-3-1-2-15,-4-3 0 16,-2-1 2-16,-2 1-2 15,-5-2 0-15,3 4 0 0,-1-4 0 16,0 4 0-16,0-1 0 16,4 1 0-16,3-1 0 0,2 1 0 15,5-3 0-15,4 1 0 16,4-2 0-16,5 0 0 16,4 0 0-16,7 0 0 15,4 0 0-15,2-3 0 16,3-1 1-16,2 1 0 0,1-3 0 31,1 1 1-31,-1-4 2 16,1-2-1-16,-2 0-2 0,2-3 0 15,-1 0 0-15,4-3-1 16,-1-3 1-16,-1-2-1 0,2-3 0 0,-2 1 0 16,2-2 1-16,0-2-1 15,0-1 0-15,5 0 0 16,7-4 0-16,0-4 1 0,2 1 4 31,3-5-1-31,-4 0-4 16,1 1 2-16,0 0 2 15,-1 5 0-15,-5 7 5 16,1 5 2-16,-4 5-2 0,2 5-2 16,-4 7-1-16,-1 0-2 15,-2 4-3-15,1 1 0 0,1 1-2 16,-2 0-4-16,0 0 0 15,2 0 3 1,0 0-1-16,3 3 2 16,-2 1-1-16,1 1 0 0,2-2 0 0,-4 1 2 15,0-2 0-15,-2-2 0 16,0 0-2-16,0 1-4 0,0-1 1 16,0 3 1-16,0-1 1 15,5 3-5-15,2 3-25 16,6 3-9-1,4 2-56-15</inkml:trace>
  <inkml:trace contextRef="#ctx0" brushRef="#br0" timeOffset="38057.6862">5446 8608 210 0,'-2'-2'1'0,"-1"-3"-1"15,-3-3 2-15,0 5-2 16,-1-4-7 0,-3 1-8-16,0-2 9 0,2 0 5 15,-3 0 1 1,0 1 3-16,0-1 2 0,1 3-3 0,0-1 7 15,2 1-3-15,1 2 0 16,1 1 2-16,3 0-2 16,-2 2-1-16,5 0-2 15,-1 0 1-15,1 0 0 0,0 0 24 32,0 0 19-32,8 0-17 15,2-2-26-15,2 0-2 0,3 1 1 16,1-3 1-16,4-1-2 0,0 0 3 15,5-1 0-15,-2 1-3 16,4 1 0-16,2 2 3 16,0 2-5-16,-2 0 1 15,-4 0-2-15,-4 0 1 0,-2 2 0 16,-7 2 0 0,-3 1-2-16,-2 1 0 0,-5-1-25 15,0 2-24-15,0-5-8 16,0-2-70-16</inkml:trace>
  <inkml:trace contextRef="#ctx0" brushRef="#br0" timeOffset="38284.2819">5618 8519 261 0,'0'0'14'15,"0"2"4"-15,0 1-14 16,0 2-4-16,0 4 0 15,0 6 0 1,0 3 0-16,0 1 1 16,4 6-2-16,0 2 2 0,3 3-2 15,1 6 1-15,4 3 1 16,0-1-2-16,0 1 1 0,3-5 0 0,-1-4-2 16,3-8-46-16</inkml:trace>
  <inkml:trace contextRef="#ctx0" brushRef="#br0" timeOffset="38987.2013">5986 8529 327 0,'-4'0'-20'16,"1"0"22"-16,1 4-4 0,-3 0 2 31,0 3 0-31,-2 5-1 16,1 3 1-16,2 4-1 15,1 8 0-15,3 5 1 0,0 7-1 0,7 4-4 0,6 1 8 32,1 3-3-32,4 0-1 0,-2-6 2 15,-1-9-1-15,-5-9-1 16,-3-6 0-16,-4-7 1 16,0-5 1-16,-3-5-1 15,0 0 1-15,0-4 3 0,-8-7-2 16,-4-6 1-16,-3-3-3 15,0-7 0-15,-2 2 1 16,0-5 0-16,0 0-1 16,5-3 0-16,-3 0 0 15,3-5 0-15,1 1 1 0,0-2-1 16,2-1 0 0,4 1 1-16,0 2 0 0,5 4 0 15,0 3 4 1,0 3 4-16,5 7 1 0,5 2-1 0,7 6-4 15,0 4-5-15,7 4-3 0,3 4 3 16,4 0-1-16,1 9 2 31,2 3-2-31,0 4 1 0,-2 1 0 16,-5-2 0-16,-1 2 0 16,-11-3-1-16,0 0 1 15,-8 0 0-15,-4 4-2 16,-3 2 2-16,0 1 0 0,-3 6-1 15,-9 1 0-15,-8 3-5 0,-7-1 3 16,-7-5 2-16,-11-9-6 16,-7-16-62-16</inkml:trace>
  <inkml:trace contextRef="#ctx0" brushRef="#br0" timeOffset="40561.3268">6843 10196 346 0,'1'-6'11'0,"-1"-3"21"16,0 4-11-16,0 2-9 15,0-1-9-15,0 0-2 0,0 2-1 16,0 0 1-16,0-1-1 16,0 3 0-16,0-2-3 0,0 1 3 15,4 1 1-15,2 0 0 16,1 0-1-16,-2 0 0 0,0 0 0 31,2-2 3-31,0-2 1 16,0 2 8-16,0-3-1 0,1 1 1 15,5 1-3-15,1-3-3 0,5 3-2 16,1 0-1-16,4 1-1 16,0 0-1-16,-1 0 1 15,0 2-2-15,-5-2 0 16,-3 0 0-16,-6 2 0 16,-4 0-2-16,0 0 1 0,-3 0-11 15,-2 4-43-15,0 2-13 16,0-1-17-16,0-2 6 15</inkml:trace>
  <inkml:trace contextRef="#ctx0" brushRef="#br0" timeOffset="40814.5256">7044 10156 30 0,'-8'2'160'0,"3"-2"-147"16,2 0 7-16,-1 0 12 15,2 0-5-15,2 0-18 16,0 2 7-16,0 1-9 15,0 3 9-15,0 1 1 16,0 2-5-16,0 5-2 16,2 2-8-16,0 2 1 0,-2 2-2 0,0 1 1 15,0-2-1-15,0 1-1 16,0-2 1-16,0-6 0 16,0 1-1-16,0-4-1 15,0 0-27-15,0-2-26 16,0-3-38-16</inkml:trace>
  <inkml:trace contextRef="#ctx0" brushRef="#br0" timeOffset="41498.6246">7199 10136 223 0,'1'10'18'16,"-1"-1"-15"-16,0 5 2 15,0 0 7-15,0 6 6 16,-5-2-5-16,2 1-5 0,-4-3-1 16,2 2 1-16,0-4-3 15,3 1-1-15,1-5-3 0,1-1 2 16,0-2 0-16,0-3 0 16,0-1 2-16,0-3 3 15,0 0 37-15,-2-3-1 16,0-10-33-16,0-1-7 0,2-4-3 15,0-3 0-15,0-3 1 16,0 2-2-16,0 0 1 0,7-1 1 31,4 5 0-31,0 0 2 0,1 2-2 0,1 3 0 16,-2 5-1-16,-1 2-1 16,-3 3 0-1,1 3 0-15,-1 0-2 0,0 3-1 16,4 10 2-16,0 3 0 15,1 4 1-15,3 1-2 16,-1 2 4-16,1-2-2 16,0 3 0-16,0-6 0 15,-2-3 0-15,-3-4 0 0,0-4 0 16,-3-3 1-16,0-4 6 0,-2-2 24 16,2-10-16-16,-1-8 1 15,-1-1 1-15,-1-9 3 16,-4-4-8-16,0-1-8 15,0 0-2 1,-9 1-2-16,-2 2-1 0,-3 9-26 16,-3 3-24-1,0 6-28-15,-4 1-135 0</inkml:trace>
  <inkml:trace contextRef="#ctx0" brushRef="#br0" timeOffset="45821.1737">6742 10124 241 0,'-28'-16'-24'0,"-5"-3"25"15,1 1-1-15,-2 2 1 16,-2 1-2-16,4-1-1 15,3 2-29-15,2-4-58 0</inkml:trace>
  <inkml:trace contextRef="#ctx0" brushRef="#br0" timeOffset="55602.1653">7789 10331 464 0,'-3'0'3'16,"3"-3"-3"-16,0-3 1 0,0 1 3 15,0-1 0-15,0 0 1 0,3-2-3 16,2 3-1-16,4-2 0 15,3 1-2-15,1 3 1 16,9 0-1-16,5 0-1 16,7 3 1-16,6 0 1 0,7 0-1 31,10 0 1-31,2 4 1 16,5 1-2-16,0-1 1 0,1-1 0 15,-4 3-1-15,-12-2 2 16,-7-1-2-16,-13-1-12 15,-13 2-29-15,-15-4-22 16,-4 0-64-16,-19 0-25 16</inkml:trace>
  <inkml:trace contextRef="#ctx0" brushRef="#br0" timeOffset="55876.207">7581 10331 149 0,'3'0'229'16,"10"0"-198"-16,5 0-19 16,4-3-6-16,5-1 0 0,8 0-1 15,5 1-4 1,9-1 0-16,5 1-1 0,8-1 1 15,6 3-1-15,11-1 0 16,4 0 0-16,3 2 0 16,6 0 1-16,-2 0-2 15,1 0 1-15,-6 0-29 0,-10-4-155 0</inkml:trace>
  <inkml:trace contextRef="#ctx0" brushRef="#br0" timeOffset="60436.469">2239 8221 365 0,'17'-18'20'16,"3"0"-23"-16,6 0 3 0,1 1 2 15,5-3-1-15,4 2-1 16,3-2 0-16,7 3 1 16,0 0-1-1,10 1 0-15,1 2 1 16,4 0-1-16,9 4 0 0,5 4 0 15,8 1 0-15,5 1 0 16,7 1 0 0,7 3 0-16,6 0 0 15,6 0-1-15,10 0 2 0,8 0-1 16,8 0-1-16,6 0 1 16,10 0 0-16,6 0 0 0,5 0 0 15,3-1 0-15,6-1 1 16,5 1-3-1,8-1 3-15,-1 0-1 0,5-1 0 16,4 3-5-16,5 0-1 16,0 0-1-16,3 0 2 0,1 2-1 15,3 3 3-15,-3-1 3 16,-1 3 0-16,0-2-3 16,-7 1 3-1,-5-2 0-15,-6 3 0 0,-4-1 2 16,-10-2-2-16,-13-1-2 15,-11 1 2-15,-15-3-1 0,-17-1 2 0,-15 0 1 16,-19 0-2-16,-15 0 0 16,-14 0 2-16,-13 0 0 15,-12 0 4-15,-9 3-6 16,-10 6 0 0,-3-1-3-16,-5 8 1 15,0 1 1-15,-2 11 1 16,0 2 0-16,-2 9 0 15,-5 6 0-15,4 10 0 0,-4 8 0 16,5 5 1-16,2 6-1 16,0 7 2-16,0 4 1 15,2 4 6-15,5 1-1 16,-2 8-1-16,-2 2-3 16,-3 3 3-16,0 2-2 0,0 4 0 15,-3 1-1-15,-4-2-3 16,-2 2 0-16,0-3 1 15,2 0 0-15,3-2-2 0,-1-3 1 16,5-3-1-16,0-5-1 16,0-6-3-1,5-3 1-15,2-5 2 0,6-1-1 16,-1-1 2 0,-1-2 0-16,0 0 0 0,-2-7 0 0,-4-1 0 15,-5-8 0-15,0 2-1 16,-14-11 1-16,-11-1-1 15,-9-5 2-15,-8-4 0 0,-9-4-1 32,-11-1 0-32,-8-4 1 0,-7-4-1 15,-9 0 1-15,-8-7-1 16,-8 0 0-16,-6-3 1 0,-9 0-1 16,-4-6 0-16,-9 3 1 15,-6-5 0-15,-8 1-1 16,-4-2 0-16,-6-2 0 15,-4 2 0-15,-2-2 0 0,-4-2 1 16,-4 1-2-16,-2-2 1 16,-6-3 0-16,-8 1 0 0,-2 0 0 15,-4-2 0-15,-4 0-1 16,1 0 2-16,-2 0-1 16,3 0 0-16,2 0 0 15,-2 0 0 1,9 0 0-16,6 0-1 15,6-4 2-15,8 3-1 16,17-3 0-16,10 2 0 0,16 0 0 16,15 0 5-16,22 1 0 15,12-1 1-15,18-3-3 16,12 1 5-16,14-2-3 16,10-2 0-16,4-5 0 0,4-3 0 0,2-5-5 15,-1-6-2-15,-4-11-41 16,0-10-67-16</inkml:trace>
  <inkml:trace contextRef="#ctx0" brushRef="#br0" timeOffset="60989.2243">3088 8317 276 0,'13'50'-8'15,"-6"5"18"-15,-5 10-6 16,-2 8 9-16,-2 9 22 0,-7 3-16 0,-6 12-7 31,-4 6-1-31,-1 6 3 16,-2 5-1-16,-1 8 0 15,2 2-2-15,-3 6-5 0,-1 1-3 16,0 4 2-16,-1 1-3 16,0 1 1-16,-6 3 0 15,3-2 3-15,-3-1-2 16,3 1-1-16,0-6-1 16,4-6 0-16,3-1-1 0,5-8-1 15,4-9 2-15,4-6-3 16,4-11 3-16,5-5-3 0,0-9 2 15,3-5-1-15,8-5 1 16,12-9-12-16,11-2-26 16,13-9-19-16,18-11-59 15</inkml:trace>
  <inkml:trace contextRef="#ctx0" brushRef="#br0" timeOffset="62035.8504">2898 12689 381 0,'-19'-25'18'16,"-3"-4"5"-16,-7 3-14 16,-5-3 5-1,-2 4-7-15,1 0-1 16,3 4-5-16,6 3 0 0,7 4 1 15,11 3-4 1,8 2-2-16,12 2-12 0,20 4-23 16,14-1 27-16,10 2 11 0,11 0 2 15,5 2-1-15,-2 0 4 16,-7 4 9 0,-8 3 3-16,-15 5-7 0,-13 3-6 15,-14 2 1-15,-10 5-5 16,-3 3-3-16,-18 1 7 15,-4 5 0-15,-2-1-1 16,-5 1-1-16,0 3-1 16,2 0 0-16,7 1 0 15,8 4-1-15,5 3 1 16,7 0 0-16,5 3-1 0,14 2 2 16,10-2-1-16,8 4 1 15,2-2-1-15,2-1 1 16,-2-2 0-16,-2-5 12 0,-13-3 3 15,-9-1 3-15,-15-7-8 16,-9 2-3-16,-31 0 10 16,-19-2 2-16,-21 0-5 15,-22-6-9-15,-10-2-4 0,-3-6-1 16,6-8-6-16,11-6-45 16,21-9-54-16,27-15-158 0</inkml:trace>
  <inkml:trace contextRef="#ctx0" brushRef="#br0" timeOffset="62485.2476">3481 12775 442 0,'15'-13'9'0,"-6"4"-9"15,-9 9 1-15,0 0 2 16,-2 18-1-16,-11 11 0 0,-3 10-1 16,0 7 1-16,0 9-2 15,-1 10 0-15,5 4 0 16,4 3 0-16,5-3 0 16,3-5 1-16,11-10 0 0,11-13-2 15,6-13-2-15,10-12 3 16,7-13 3-16,7-3 16 0,6-13-6 15,1-9-4-15,6-6 1 16,-4-8-4-16,-10-3-3 16,-9-4-1-1,-11-5-2-15,-21-4 3 0,-10-3-3 16,-29 0 0-16,-20 0 0 16,-26 1-10-16,-14 10-2 15,-7 8 7-15,-4 11-3 16,5 16-5-16,10 9 2 0,16 18-6 0,18 12-34 31,19 8-18-31,23 2-39 0,11 0-116 16</inkml:trace>
  <inkml:trace contextRef="#ctx0" brushRef="#br0" timeOffset="63007.8461">4618 12977 487 0,'38'-37'-18'16,"-17"4"33"-16,-14-1-2 15,-7 6 10 1,-20 2-15-16,-14 5-5 0,-10 3-4 0,-12 5-1 16,-9 6 0-16,1 5 2 15,-1 2 0-15,4 9 0 16,7 9-4-1,11 5 1-15,11 6-3 0,12-1-1 16,18 7 1-16,4 0-3 16,25 3 1-16,14 4 6 0,13 3 2 15,11 3 2-15,3 4-2 0,4 2 0 32,-6-3 0-32,-10-2 0 15,-9-4 4-15,-15-2 0 16,-14 1 1-16,-14-6-2 0,-4 2 0 0,-24-1-2 15,-12-4 1-15,-11-6 3 16,-12-13-3-16,-7-9 0 16,-3-7-1-16,7-9-1 15,6-14 1-15,15-12 0 16,17-8-2-16,19-9 3 16,10-10-3-16,24-6 0 0,22-7 1 0,10 0 0 15,14 6 2-15,9 7 1 16,12 7-1-16,4 16-2 15,5 11 2-15,-5 10-4 16,-3 11 4-16,-11 7-4 16,-14 3-11-1,-20 14-23-15,-25 0-59 16,-24-2-78-16</inkml:trace>
  <inkml:trace contextRef="#ctx0" brushRef="#br0" timeOffset="63775.6314">1988 12359 159 0,'30'-54'330'16,"13"1"-328"-16,15 3-2 16,13 3 0-16,17 10 1 15,16 5-2-15,15 4 2 0,18 5-2 16,11 3 2-16,14 2-1 16,8 7 0-16,10 3 0 0,8 3 0 15,1 5 0-15,-2 0 0 16,-4 15 0-1,-7 5 3-15,-7 8-2 16,-14 8 2-16,-14 7-1 0,-10 6-2 16,-11 9 2-16,-8 6-1 15,-10 11-1-15,-7 3 2 16,-10 6-2-16,-6 5 0 16,-9 6 0-16,-12 1 0 0,-11 1 1 15,-8 4 0 1,-13 1-1-16,-13-1 1 0,-11-1 2 15,-2-2 0-15,-22 2 0 16,-12-1 0-16,-12-2 1 0,-13 2-1 16,-12-1 3-1,-9-6-1-15,-10 0-3 0,-11-7 1 0,-10-6 0 16,-11-6 1-16,-7-7-3 16,-10-9 2-16,-6-5-1 0,-6-13 2 15,-3-9-4-15,-1-8 2 16,1-10-2-16,-1-6 2 15,3-6-2-15,-1-8 2 16,2-8-2-16,2-10 0 16,-2-5 1-16,0-6-1 0,-2-8 1 15,2-1-1-15,5-6 0 16,5-7 0-16,12-7 0 16,9-9 1-16,18-12-2 15,14-8 2-15,15-14 0 16,22-12 0-16,12-8 0 0,20-8 5 31,16-6-3-31,6-6 1 0,24-3 2 16,29 0-2-16,21 4-2 15,42 6-2-15,44 3 0 16,57 8-1-16,63 16-31 16,58 15-40-16,55 16-83 15</inkml:trace>
  <inkml:trace contextRef="#ctx0" brushRef="#br0" timeOffset="75044.9824">6489 9803 205 0,'0'0'24'0,"-1"0"-12"0,1 0-7 15,-2-2 6-15,2 2 0 16,0-2-8-16,0 0-1 15,0 0 6-15,0 2-2 32,0-3-1-32,5 0 0 0,4-1-5 15,1 1 0-15,3-1 2 16,3 2-1-16,4-1-1 16,4 1 3-16,5-2-1 0,3 2-3 15,4 0 1-15,6 1-2 16,2-3 3-16,7 1 1 15,2 1-2-15,1-1-2 16,0-2 5-16,-3 0-3 16,0 2 1-16,-7-2 5 0,-3 1-5 15,-7 1-1-15,-4-1 2 16,-3 2-5 0,-6 2 2-16,1 0-1 0,-4 0-4 0,-4 0-1 15,-2 0-16 1,-2 3 14-16,-1 3 5 0,-2-1 2 15,-4 2-1-15,2 3 3 0,-2-2 0 16,-1 3 0-16,1 3-1 16,-3 4 1-1,2 2 0-15,-2 4 0 0,0 5 1 16,0 4 0-16,0-1 0 0,0 5 0 31,0 0 1-31,0 5-2 16,5-1 1-16,4-1 1 0,6 2-2 15,-1-3 1-15,2-3-1 16,-2-4 0-16,-1-4 2 16,-4-8-2-16,-4 0 0 15,-1-6 0-15,-2-2 0 0,-2 1 0 16,0-3 1-16,0 3 0 16,-7-4 1-16,-4 2 1 15,-2-4 8-15,-3 0-7 0,-4-2-1 16,-8-3 3-16,-5-2 0 15,-3 0 2-15,-8 0-4 16,0 0-1-16,-5 0-1 16,-2-2-2-16,2 0 0 0,0 2 3 15,1 0-4-15,2 0 2 16,-1 0-1 0,6 2 0-16,-3 4 1 15,9-1-2-15,-3 4 2 0,4 0 0 0,4-4-1 16,2 3 2-16,7-5-2 15,3 0 2-15,0-1-2 16,7-2 0-16,5 0 5 0,-1 0 7 31,4-5 6-31,-1-2-7 0,3 0-6 16,-1-4-1-16,0 0-1 16,0-3-1-16,2 0 1 15,-1-6 0-15,-1-3-1 16,2-4 1-16,-2-5-1 0,2-5 1 15,0-4 1-15,0-1-1 0,0 0 2 16,2 0-1 0,3 3-1-16,4 0 1 15,1 1-4-15,-2 1 1 0,4 3-1 16,3 2-1 0,-1 0 1-16,1 5-9 0,-1 2-46 0,1-4-64 15</inkml:trace>
  <inkml:trace contextRef="#ctx0" brushRef="#br0" timeOffset="106721.0653">20240 13424 528 0,'4'-2'-10'0,"11"-9"13"16,-8 6-4-16,-4 5 0 16,-3 2-3-16,0 16-7 0,0 7 2 15,0 14 6-15,0 14 2 16,0 13 0-16,0 16 1 0,0 13 0 31,2 10 0-31,0 11 1 0,1 11-1 16,-1 8 0-16,4 10-1 15,-3 3 1-15,3 4-1 0,-1 4 2 16,2 1-2 0,1 2 2-16,-1-4-1 15,1-1 2-15,3-2 6 0,0-5-3 16,0-5-1-16,2-12-3 0,-1-12 0 16,-2-14-1-16,2-18 1 15,-3-18 0-15,-3-18-1 16,0-17 1-1,0-11-2-15,-6-13-21 0,0-9-24 16,0-11-17-16,0-22-28 0,0-23-93 16</inkml:trace>
  <inkml:trace contextRef="#ctx0" brushRef="#br0" timeOffset="107600.8969">20259 13108 522 0,'28'-12'0'16,"8"1"3"-16,2 9-8 15,-3 2 7-15,7 9-3 0,3 9 0 0,4 2 1 16,2-3 0 0,10 5 0-16,4-2 0 0,9-1 0 15,6 2 0-15,5 3 0 16,10-1 1-16,2-2-1 16,2-3 0-16,0-4 1 15,-4-7 2-15,-5-4-2 16,-6-3 1-16,-9-5 2 15,-8-5-1-15,-8 0 0 16,-10-4 2-16,-3 3-3 16,-8 1-1-16,-8 7 0 15,-1 3-2-15,-4 2 0 0,-5 17-1 0,-4 6 1 16,-3 14-1-16,-2 9 1 16,-8 17 0-1,-1 11 1-15,-2 8 1 16,-2 16-1-16,-7 11 0 0,-3 8 0 15,-4 10 0-15,-3 7 0 16,0 3 0-16,-1 3-1 16,4 2 1-16,1-1-1 0,5 2 1 15,5-1 1-15,3 1-1 16,2-4 0-16,0-2-1 16,2-5 2-16,5-6-1 15,0-7 1-15,-2-11-1 16,0-9 1-16,1-12 0 0,-4-13-1 15,-2-9 0-15,0-10 1 16,0-13-3-16,-8-10 2 0,-4-7 0 31,-5-6-5-31,-4-8-5 0,-11-2 2 16,-4-6 5-16,-9-3 3 16,-9-2 0-16,-5 0 1 15,-9-9-1-15,-7-2 2 0,-10-3-2 16,-7-1 0-16,-8 3-1 0,-7 3 2 15,-3 2-1-15,-5 3-1 16,3 3 3 0,1 1-3-16,3 0 1 15,8 0 1-15,8 0-1 16,11 0 1-16,9 0-1 0,13 0-1 16,13-2 2-16,7 0-1 0,17-1 0 15,3-1 0-15,12 2 0 16,7-2 1-16,0-3 2 15,21-5-6 1,1-13-59-16,9-13-118 16</inkml:trace>
  <inkml:trace contextRef="#ctx0" brushRef="#br0" timeOffset="116367.1406">11719 14182 284 0,'-12'-2'48'15,"0"-5"-10"1,-6-3-36-16,-1 2 2 0,-5 3 10 15,-3 1-6-15,-2 1-2 0,-1 3-3 16,-1 0-3-16,2 0 1 16,6 0-1-16,5 3 1 15,3 1-1-15,7 3 0 16,4-1 0-16,4 0-2 0,7 0-6 16,12-1 11-16,8-1-1 15,8 1 0 1,10-3-1-16,4-2 0 0,10 0 0 15,0 0 1-15,8-4-2 16,1-3 3-16,5-4-2 16,3-1 0-16,-1 1 2 15,1 1-3-15,-5 1 0 16,-3-2 0-16,-10 4 1 16,-11 3-2-16,-9-1 1 0,-11 1 2 0,-12 1-2 15,-5-1-1-15,-7-3 4 16,-3 0-2-16,0-2 1 15,-6-2 1 1,-4 1-3-16,-2-1 0 16,-3 0 1-16,-3 2-1 15,-3 0 1-15,2 2-2 16,2 4 2-16,0 1-1 0,5 2 0 16,3 0-1-16,5 0 0 15,2 2-1-15,2 3-1 0,5 0 0 16,5 1 3-1,7 1 2-15,5-4 0 0,4 1-1 16,2-2 0-16,1 0 1 0,-2-2-1 16,-1 0 1-16,-9 0 3 15,-2 1-2-15,-5 3 0 16,-3-1-2-16,-3 5 1 0,-4 2-3 16,0 3 0-16,0 5 1 15,-9-1-1-15,-6 3 2 16,-4 3-1-16,-5 6 1 15,-6-1-10 1,-1 3-17-16,-3 3-21 16,0 3-13-16,-5 1 2 15,2-3-57-15</inkml:trace>
  <inkml:trace contextRef="#ctx0" brushRef="#br0" timeOffset="117045.7312">11415 14815 391 0,'16'0'21'15,"4"-7"-21"-15,9 0 0 16,5 3 1-16,10-1-1 16,7 3-1-16,11 1 2 0,10-1-2 15,11 1 1-15,7 1 0 16,5 0 1-16,2 0-1 0,-2 0 0 15,-2 0 0-15,-8-3 1 16,-14 0 3-16,-8-3 0 16,-12-2 0-16,-12 0-3 0,-7-2 1 15,-6 1-2-15,-10-4-2 16,-5-1-9-16,-10-1-41 16,-1 0 8-16,0-3 21 15,-12 2 14-15,-3-2 8 16,0 0 3-16,-2 2 1 0,5 3 8 15,0 5 14-15,5-2-2 16,2 5 4-16,2 2-1 16,1 1-3-16,2 2-12 15,0 0-13-15,5 0-4 16,4 10 6-16,6 5 0 0,4-1-1 16,6 6 2-16,-1-1-1 15,6 3 0-15,-3-7 0 16,0 5 0-16,-4 0 1 15,1-2-1 1,-8-2 1-16,-9 4 0 0,-7-1 4 16,-1 5 0-16,-21-2 1 15,-14 5 3-15,-7 4-5 16,-14 2-1-16,-6 3-2 0,-3 0-1 16,-2 1 1-16,0-5-35 15,11-5-116-15</inkml:trace>
  <inkml:trace contextRef="#ctx0" brushRef="#br0" timeOffset="118773.7935">12954 14209 376 0,'5'-4'-236'0</inkml:trace>
  <inkml:trace contextRef="#ctx0" brushRef="#br0" timeOffset="121271.7727">14473 13915 392 0,'0'0'-45'0,"0"0"83"15,0 0-30-15,0 0-5 16,0-2-3-16,0 0 1 16,5 0 1-1,5-4 1-15,9 1-1 0,3 2-1 16,6-2 0-16,5-1-1 0,8 2 1 16,4 3-1-1,5-3 0-15,4 1 1 16,7-1-2-16,0-1 1 15,4-3 1-15,-3 0-1 16,1-1 0-16,-7 0 0 16,-4-4 4-16,-5 4 9 0,-2 0-2 15,-4 1-6-15,0 4-3 16,1 2-2-16,-3 2 1 0,2 0-1 16,1 2 0-16,-6 5 1 15,-2 3-2-15,-5 2 1 16,-7 2 0-16,2 0 1 15,-4 4-2-15,-4 1 1 16,0 3-1-16,-2 1 1 0,1 2 0 16,-3-2 0-16,1 2 0 0,-1 0 0 15,-3-1 0-15,1-2-1 32,-3-2 2-32,-2 0-1 0,0 0-1 15,-3-3 0-15,-2 3-2 16,0-2 2-16,0-1 1 15,0 1-1-15,-4 0 1 0,-2 0 0 0,-3 0 0 16,-3 0 0-16,2 0 0 0,-5-2 0 31,1 0 0-31,-1 0 0 16,-4 0 0-16,-1 0 0 0,1-2 0 16,-1 1 0-16,-2-1 1 15,1-3-2-15,-6-1 2 16,0-1-1-16,-2 0 3 0,-5-2 2 15,-2-2-2-15,-4 3 0 16,-1-1-1-16,-1 0 0 16,-6 0-1-16,2 2 0 15,-3 0-1-15,2 0 0 0,3-2 0 16,1 2 1-16,1-2-1 16,3 0 0-16,3-3 0 15,2-4 0-15,2 0 0 16,-2 0 0-1,2 0 1-15,1-8-2 16,2-2 1-16,4-3 0 0,0 3 0 16,1-4 1-16,3-1-1 15,1-1 0-15,2 0 0 16,2-4 1-16,1-1-2 16,1-1 2-16,4-4-1 15,2-3 0-15,3-3 2 0,1-5-2 16,4-4 0-16,0-4 0 15,0-5 7-15,9-3 3 0,4-1-2 16,6 0 0-16,6 3-6 16,8 3 1-16,16 10-2 15,19 8-6-15,23 12-33 16,28 4-70-16,27 3-176 16</inkml:trace>
  <inkml:trace contextRef="#ctx0" brushRef="#br0" timeOffset="122836.7854">16550 14041 295 0,'-2'0'104'0,"2"-14"-87"15,0-2-15-15,0 0-1 16,0 1 4-16,0 1-2 16,4-2-1-1,0 2-2-15,3-2 1 0,2-2-1 16,-1 2 1-16,7-2-1 0,1 2 1 16,4 0 0-16,4 0 0 15,5 3 1-15,5-1-2 16,1 1 1-1,10 1-1-15,0 2 0 0,6-1 0 0,5 2 1 0,4 1-2 32,1 1 1-32,3 4 1 0,4 1-2 15,0 2 1-15,-4 0 0 16,1 0-1 0,-6 0 1-16,-7 0 0 0,-4 5-2 15,-4 2 4-15,-6 4-4 16,-1 1 2-16,-8 1 2 15,-2 3-4-15,-4 0 2 16,-2 1-1-16,-1 4 2 0,-1-2-1 16,-7 1 0-16,0 0-1 15,-4 1 0-15,-4 0 0 16,-4-1-1-16,0 2-1 16,-12-1 3-16,-5 2 3 0,-5-1-2 15,-7-1 1-15,-1 2-1 16,-3-1 0-16,1 3-1 0,-5-2 2 15,1 0-2-15,-1 2 1 16,0-2-2-16,1-2 1 16,0 1 0-16,-3-1 1 15,2-2-1 1,-2-2 1-16,0-1 0 16,-2-1-1-16,-3-1 1 15,0-2-1-15,-4 1 1 0,0-3 0 16,1-1-1-16,-2-3 0 15,1-1 1-15,0-3-1 16,1-2 1-16,-3 0-1 0,2 0 1 16,-5-7 1-16,5-2 0 15,1-7 2-15,-2 3 0 16,7-5-2-16,-5 0 1 16,7-1-1-16,6 0 0 0,0-5 1 15,9 3 1-15,3-1 3 16,7-3 2-16,6 0 2 15,3 2-3-15,6-7-2 16,0 0-1-16,13-4-2 0,6-4 1 16,6-5-2-16,11 0-2 0,8 1 0 15,7-1 0-15,16 3 1 16,12 3-2-16,12 7 1 16,19 5 1-1,18 7-2-15,17 11-9 16,22 7-16-16,18 5-16 15,17 15-48-15,22 3-92 16</inkml:trace>
  <inkml:trace contextRef="#ctx0" brushRef="#br0" timeOffset="125196.0786">18251 14109 258 0,'0'0'16'0,"0"0"-7"31,0-6-6-31,-1 1 8 15,-1 0-2-15,2-2 8 16,-3 0 6-16,3-1-4 0,-2-2 0 16,1 1-6-16,-1 2-5 15,2-2-3-15,0 0-3 16,0 0-1-16,2-2 1 16,7-1-1-16,0-1 1 0,5-1-1 15,6-2-1-15,2 0 0 16,5-2 1-16,5 0 0 15,4 0 0-15,5 2-1 16,6 0 0-16,3 2 1 0,4 0-1 16,5 1 0-16,2 4 0 15,2 0 0-15,2 2 0 0,-3 3 0 16,1-1 0-16,-2 2 0 16,0 1 1-1,-1 2-2-15,-1 0 2 16,0 0-1-16,2 5 1 15,-1 6-2-15,1-2 1 0,-4 3 0 0,-2 3 0 16,-1 1 0 0,-5 1-1-16,-3 3 2 15,-2 0-2-15,-3 1 2 16,-3 2-1-16,-8-1 0 0,-3 3 0 16,-3-2 0-16,-9 0-1 15,-1 0 1-15,-6 1 0 0,-3-1-2 16,-1-2 1-16,-2 4 0 15,-2 0 0 1,0-2 1-16,-4 4-4 0,-5-2 4 16,-3 2-1-16,-1-1-1 15,-4 3 0-15,-3-2 2 16,-2-1 0-16,-2-1 4 16,-4-1-3-16,-2-1 1 0,-2-3 0 0,-7-2-1 31,3-6 2-31,-6 2-1 0,-5-5 0 15,-3 0 1-15,-4-4-2 16,-4 3 1-16,2-3 0 16,0-3 0-16,2-1 0 15,-1 1-2-15,5 0 2 16,0-2-2-16,1 2 1 0,0-1-2 16,1-1 2-1,1 0 0-15,3 0-1 0,-5 0 0 16,5-3 1-16,-4-2-1 15,4-4 1-15,0-2 1 16,0 0 0-16,6-3 2 0,-1 0-1 16,9-1 0-16,-1 0-1 0,4-2 0 15,0-1-1-15,5 4 1 16,6-5-1 0,-2 2 1-16,4-2 3 0,3-1 2 15,4-1-1-15,3-4 0 16,1 0-1-16,3 0 0 15,0-4 1 1,0 1 1-16,2 0-1 0,6-3 1 16,3-3-2-16,7-1-2 15,4-1-1-15,5-2-1 16,9 1-2-16,6 3 1 0,11 2 0 16,13 7-1-16,17 4 1 0,16 10-3 15,23 11-20-15,23 3-10 16,29 24-16-16,27 9-77 15</inkml:trace>
  <inkml:trace contextRef="#ctx0" brushRef="#br0" timeOffset="126588.0534">14498 14614 317 0,'0'-6'22'0,"0"2"-11"16,-2 0-8-16,1 2-3 15,1 2 0-15,0 0-2 16,-2 7 2-16,2 3 0 15,0 5 0-15,0 6 0 16,0 4-1 0,7 7 1-16,0 4 1 0,3 2-2 15,2 2 2-15,-2 2-1 16,-1 0 0-16,0 0 0 16,-2 0 0-16,-1 1 0 15,-3-2 0-15,-1-2 0 0,-2-1 2 16,0-3-2-1,0-6-2-15,0-6 1 16,0-9-24-16,0-7-33 0,0-7-44 16</inkml:trace>
  <inkml:trace contextRef="#ctx0" brushRef="#br0" timeOffset="127450.4558">14573 14564 303 0,'34'-18'10'16,"-2"0"-9"0,2-2 0-16,1 6 7 0,1-2 9 15,0 2-9 1,1-2-6-16,9 1 1 0,2 1-5 15,4 0 5-15,4 0-4 16,3 1 1-16,1-1 0 16,1 0 0-16,3 0 0 15,-3-1 0-15,-4 1 1 16,2 0-2-16,-3 1 1 0,0 2 1 0,-4 5-1 16,-2-2 0-16,-1 6-1 15,-5 2 2-15,0 0-2 16,-6 2 1-16,-3 7 0 15,-2 3 0-15,-6 3 0 16,-6 1-2-16,-1 3 1 16,-6 3 1-1,-1 3-2-15,-4 0 1 0,-3 5 0 16,0 0 1-16,-2 5 0 0,-1-3 0 0,-1 5 1 16,3 1-1-16,0 1 0 15,-2 0 1-15,1 2-1 16,-1-2 1-16,4 0-1 15,-2-4 1 1,1-2 0-16,0-3-1 16,1-1 0-16,-2-5 0 15,2 0 2-15,-2-2-2 16,0-3 0-16,-4-1 0 0,-1-2 0 16,0-2 1-16,-1 1-2 15,-11-3 2-15,-2-1 2 0,-1-1 0 16,-5-3 1-1,-7 3 0-15,-4-3 0 0,-3-1-2 0,-5 0 1 16,-1 0-1-16,-7-1 1 16,-2 0-3-16,-5-3 3 15,-2 3-2-15,0-1 0 16,-5 1 0-16,0-1 0 0,-2 1 0 31,2 2 0-31,-2-1-1 16,-3 1 0-16,2 0 1 15,1 1-1-15,-3 0 0 0,-4 1 0 16,4-2 0-16,-3 0 1 16,1 0-1-16,7 0 0 0,3-2 0 15,7-1 1-15,5 0-1 16,11-4 0 0,6 2 0-16,10-2 2 0,5 0-2 15,8 0 0-15,6 0 0 0,0-2-5 0,13-2-39 16,11 0-27-16,7-2-87 15</inkml:trace>
  <inkml:trace contextRef="#ctx0" brushRef="#br0" timeOffset="128073.8895">16434 14394 312 0,'0'-12'4'0,"2"-1"-3"16,1 5 1-16,2 2 2 0,-1 4-2 16,-1 2-1-16,1 0-3 15,-1 0 1-15,4 2-1 16,-1 4 1-16,0-1 1 16,-3 2-1-16,2 2 0 15,-1 2 2-15,2 4-1 0,-2 3 0 16,1 7-2-16,-3 6 2 0,-1 5 0 15,-1 3 0-15,2 5 2 16,-2 6-2-16,0 4 0 0,0-1 0 31,0 1 1-31,0-2-1 16,-3-4 1-16,-3-2-1 16,1-3 0-16,-3 0 0 15,3-6 0-15,0-2-1 0,-1-4 0 16,5-12-57-16,-1-8-55 15</inkml:trace>
  <inkml:trace contextRef="#ctx0" brushRef="#br0" timeOffset="129357.6103">16577 14450 68 0,'-2'0'172'0,"2"0"-168"16,-1 0-1-16,-1 0 5 16,-2 0-8-16,1 0 1 15,-1 0-1-15,3 0 0 16,1 0 0-16,0 0 1 0,0 0-3 0,1 0 7 15,8 0-3-15,3 0-2 16,5 0 0-16,3 0 0 16,1 0 0-16,2 1 0 0,3 1 2 31,3-2-2-31,-1 0 0 16,5 0 3-16,1 0 7 0,1 0-6 15,5-2-1-15,5 1-2 16,5-1 0-16,2 0-1 15,4 2 1-15,0 0-1 16,5 0-1-16,0 0 1 0,-2 0 0 16,1 0 1-16,-2 0-1 15,-4 0-1-15,-5 0 1 16,-3 0 1-16,-6 0 0 0,-2-5 0 16,-6 1 0-16,-3 0-1 15,-4 1 1-15,-6-1 1 16,0 3 2-16,-7-1-3 15,-1 0 4 1,-7 0-2-16,1 2 3 0,-5 0-4 0,0 0 0 0,0 0-1 16,0 0-1-16,0 0 2 15,-2 6-1-15,-3 1 0 16,0 2 1-16,-1 1-4 16,0 1 2-1,1 2 0-15,0 1 0 0,0 0 2 16,-1 2-2-1,4 2-2-15,0 3 2 16,0 1 2-16,2 5-2 0,0-1 0 16,2 5 0-16,6 0 0 15,1 2 0-15,3 1 0 16,1-2 0-16,-1-2 0 16,3-2 1-16,-1-1-1 15,0-4-1-15,1-1 2 0,-3 1-1 16,-1-5 0-16,-2-2 1 0,-2 0-1 15,-2-2 0-15,-3-3 0 16,-2 1 0-16,0-2 0 16,-2-2 3-16,-8-2-1 15,-2 1 0 1,-3-2 0-16,-1-1-1 16,-6-1 0-16,-1 1 1 0,2 1-1 0,-3-2 0 0,-3 2-1 15,2 0 1-15,-2 2-1 31,-2-2 1-31,-5-1 0 16,-4 1-1-16,3 2 2 16,-6 0 0-16,1-2-2 0,-3 3 1 15,-3 1 0-15,4-2-1 16,-2 2 1-16,0 0-1 0,-4-2 0 16,4 0 0-16,-5 0 0 15,-1-1 1-15,0-1-1 16,2 2-1-16,-5 0 2 15,5-3-1-15,0 1 0 0,0-2 2 16,6-1-2-16,-4 2 0 16,7-2 1-16,5 0-1 15,5-2 1-15,2 0-1 16,4 0 2-16,5-2 4 16,0-6 7-16,6-2 13 15,1-1-10-15,2-3-5 16,2-1 0-16,3 5-4 0,4-3-3 15,0 6-3-15,5 2-5 16,12 0-89-16,6-6-186 16</inkml:trace>
  <inkml:trace contextRef="#ctx0" brushRef="#br0" timeOffset="130574.6644">18073 14555 425 0,'2'-19'4'15,"0"2"-4"-15,-2 1 0 16,0 7 1-16,0 1-1 16,0 2-1-16,0 2 2 15,0 3-1-15,0 1 0 16,0 0-3-16,0 7-4 0,0 9 5 0,0 1-2 15,0 8 3-15,0 8 1 16,0 2-1 0,0 8 1-16,0 0 1 15,1 3-1-15,5 3-1 16,-1-5 1-16,6 2 1 0,-2-1 0 16,3-4-1-16,1-4 0 15,-2 3 1-15,-3-5-1 16,2-1-9-16,-1-6-56 15,-4-1 5-15,2-10-27 0</inkml:trace>
  <inkml:trace contextRef="#ctx0" brushRef="#br0" timeOffset="131408.0288">18065 14326 402 0,'19'-10'55'16,"1"-6"-50"-1,2 2-7-15,2 3 2 16,3 7-1-16,7 4-1 0,10 0 0 15,9 0-20-15,8 2-2 16,10 3 14-16,5 3-1 16,7-3-2-16,4 0 7 15,1 0 6-15,5 3-1 16,-1-3 2-16,1-1-1 0,7 1 1 16,1 0 0-1,1-1-2-15,-3 1 2 0,-2-1-3 16,-11-2 2-16,-12-2 2 0,-11 1-1 15,-11-1 0-15,-13 0 1 16,-8 0-2-16,-8 4 0 16,-5 1 2-1,-5 5-3-15,-6 0-2 0,0 3 2 0,-6-1 0 0,1 8 0 32,-2-1-3-32,0 6 3 15,-7 6 0-15,-3 2 1 0,-5 5 1 16,-1 5-2-16,0 4 2 15,0-4 0-15,-1 4-2 16,3-2 2-16,5-2-1 0,2-5 0 16,3-2 0-1,3 0 0-15,1-6 2 0,0-1 0 16,1-1-1-16,5-1 0 16,-1-2-1-16,-1-4 0 15,-4 1 0-15,0-5 0 16,-4 0-1-16,-8-5 1 0,-9-1 1 15,-5-3 2-15,-7-2-1 16,-8 0-1 0,-3-3 0-16,-9-1 0 15,-4 0 0-15,-4 1-1 0,-6 2 3 16,-2 2-3-16,-7 3 0 16,-4-2 1-16,-9 3 1 0,0-2 0 0,-7 0 1 15,1 0-2-15,-1-4 0 16,4 0-1-16,0-3 2 15,4 0-2 1,0-2 0-16,5 0 1 16,-2 0-1-16,7 0 2 15,2 0-2-15,8 2 4 0,9 3-5 16,13-1-4-16,20-4-114 0</inkml:trace>
  <inkml:trace contextRef="#ctx0" brushRef="#br0" timeOffset="134446.6922">14060 16198 253 0,'-3'0'94'15,"3"-4"-81"-15,0-2-10 31,0 5 5-31,0-2 1 0,0 3-7 16,0 0-3-16,3 0 0 16,6 0-1-16,5 0 3 0,6 0 5 15,7 0-4 1,2 0 0-16,6 0-1 0,6 4-1 16,5 0 1-16,4 0-1 15,7 1 1-15,4 0 0 16,7 1-1-16,6-3 0 0,11 4 0 15,2-3 3-15,15 1-2 16,5 2 1-16,10-3 1 16,7 4-2-16,8 0 0 15,5-1 0-15,6 3 0 0,6-1-2 16,1 4 2 0,4 0-1-16,0-1 0 0,3 3 1 15,2-1-1-15,-3-2 1 16,3-3 0-16,3-3-1 15,1-6 1-15,-5 2-2 16,-1-2 1-16,1-8 1 0,-2-1-1 16,-6-2 0-16,-3 3 0 15,-5-3 0-15,-7 2 0 16,-10-2 0-16,-8 0 1 0,-13 1-1 16,-14-6 4-16,-5 0 8 15,-12-2-1-15,-8 1-4 16,-6-3-1-1,-7-1-1-15,-5 2 1 16,-4 0-3-16,-6-4 0 0,-1 0 0 16,-5-4 3-16,-6-2-2 0,-5-4 1 0,-4 0 2 15,-5-6-4-15,-4-2 1 32,-3-2-4-32,-4-3 1 0,0-2-1 0,-6-1 1 15,-2-4-1 1,-4-2 0-16,0 0 0 15,2-5 1-15,-3 3-1 16,2 2 0-16,0 5 0 0,0 6 0 16,4 6 1-16,-1 8 0 15,-2 8 1-15,0 6-1 16,-1 4-1-16,-7 5-2 16,-4 5 0-16,-9 2 1 15,-4 0 0-15,-15 5 0 0,-14 4 1 16,-9 2 1-16,-12-1-2 15,-12 1 1-15,-10 0 0 16,-11-1 0-16,-10 1 0 16,-11-4 1-16,-4 4-2 0,-9-4 1 15,-4 0 0 1,-5-2 0-16,-4 1 1 0,-1-4-2 16,-5 0 2-16,-4-2 0 15,0 0-2-15,-5 0 2 16,0 0-2-16,2 0 2 15,3 2-1-15,6-2-1 16,6 1 2-16,0 1-1 16,15 0 1-16,4-1-1 15,10-1-1-15,10 0 1 0,7 4 0 16,14-2 0-16,8 2 0 16,15 1 0-16,12 2 0 15,7 2 0-15,10 2-1 0,8 1 1 16,6 3-1-16,7 2 1 15,-1 5 0-15,7 3 0 16,0 3-1-16,4 6 0 0,3 4-2 16,2 2 3-16,1 2 0 0,3 4 0 15,2 1-1-15,0-1 2 16,4 4-2-16,2-2-1 16,3-2-2-16,0 1 0 15,10-3 1 1,6-4 0-16,6-3 1 0,6-1-1 15,6-2 1-15,9-3 1 0,4 1 0 16,11-5 1-16,8-2 1 31,11-7-1-31,13-3 0 0,18-7 1 16,12-5 0-16,20-3 0 16,14 0-1-16,24 0 2 15,20-1-2-15,25 1 0 0,30 9 0 16,34 11-4-16,45 5-30 15,38 3-134-15</inkml:trace>
  <inkml:trace contextRef="#ctx0" brushRef="#br0" timeOffset="139378.7499">7608 9316 316 0,'-7'0'19'0,"2"-3"-10"16,-3-3 1-16,1 3-4 15,-2 0 2-15,2 0-7 16,-1 1 2-16,3-1-3 15,0-1 3-15,-1 1-1 16,3-4 1-16,0 0 3 0,1-1 2 0,-3 0 1 16,4-4-4-16,-3 0 1 15,4-4 1-15,-2-1 1 0,2-3-1 16,0-2-1-16,0 1 2 16,0-1-5-16,7 0 1 31,5-2-2-31,0-1-1 0,5 2-1 15,3 0 0-15,6 0 2 16,1 1-4-16,3 1 1 16,8 1 4-16,-1 2-6 15,4 0 2-15,3 3 1 0,5 2 1 16,-1 1-2-16,2 2 0 16,8 4 0-16,-2 2-3 15,-2 2 0-15,1 2 4 16,1 0 0-16,-2 2-1 0,-4 7 1 0,0 4 0 15,-4 0 0-15,0 4 0 16,-9 3 1 0,0 0-2-16,-6 5 1 15,-7 4-3-15,-4 2 2 16,-3 4-5-16,-5 2 5 16,-5 3 1-16,-2 3-3 15,-5-1 2-15,0 3 1 0,-5 0-1 16,-7-2 2-16,-5-1-2 15,0-3 1-15,-7-2 1 16,-3-2-1-16,-4-7 1 0,-6-3 0 16,-3-3 2-16,-7-6-1 0,-3-2 1 15,-5-4-1-15,-4-2-1 16,-2-3 0-16,-2-1 1 16,2-3 0-1,1-1-1-15,-1 0 0 0,5 0 2 16,1-7-2-16,4-4 0 15,1-1 4-15,7-4-1 16,3-3 1-16,6-5 2 0,6-2 3 16,2-4 7-16,7-5-2 15,2 0-5-15,7-2-5 16,5-5-1 0,5 3-1-16,0-4-1 0,7-1-1 0,10-1-1 15,10-1 0-15,9-1-1 16,9 1 1-1,15 5-2-15,15 3 2 0,20 8-5 16,29 7-9-16,32 9-20 16,31 6-26-1,34 3-119-15</inkml:trace>
  <inkml:trace contextRef="#ctx0" brushRef="#br0" timeOffset="140819.8099">7800 10178 336 0,'-12'0'-17'15,"3"-4"17"-15,-3-1 0 16,0-3 1-16,1 3 2 16,-5-2-3-1,-6 0 0-15,-1 0 1 16,-5-2 1-16,-4 0-1 15,-3-2-1-15,-3 1 1 16,4 0-1-16,2-2 2 16,7-2-2-16,3 1 0 15,6-5 0-15,7 1 1 0,1-3 10 0,7-3 15 16,1-1-16-16,3 0-1 16,10-3 0-16,1-2-6 0,5 1 1 31,1 1-3-31,2 0-1 15,5 2 1-15,6 0-2 0,2 2 1 16,6 5-1-16,1-2-1 16,7 6-1-16,9 2-8 15,-3 3-2-15,6 2-3 16,2 5 13-16,4 0-8 0,-4 2 11 16,-2 0-2-16,0 6 2 15,-5 2-1-15,0 3 3 16,-2 5-1-16,-3 2 1 0,-1 2-3 15,-5 1 2-15,-2 6 1 16,-7 0-3-16,-2 5 3 16,-7 1-2-16,-4 4-1 0,-6 0 1 15,-10 0-1-15,-5 1 1 16,-2-1 0-16,-6 3 1 16,-12-3-1-1,-4 1 2-15,-5 1 2 16,-5-1-2-16,-4-3 1 15,-5-1 1-15,-4-4 1 0,-7-1 1 16,0-2 1-16,-6-5 0 0,1-4-1 16,-4 0-2-16,-2-2 1 15,0-1-2-15,2-4 0 16,-4-4-1-16,6-4-2 0,0-3 2 16,-1 0 0-16,4-2 2 15,-2-6 0-15,6-7 5 16,-2 1 1-1,2-4-1-15,5-2 0 0,4-6-2 0,5-4 3 16,6-5 3-16,6-6 4 16,4-3-2-16,9-8-3 15,7-3-4-15,6-6-3 16,0-3-2-16,22-2-1 16,10-2-1-1,16 2-1-15,18 3-2 16,27 6-4-16,28 4-31 0,35-2-53 15,34-4-157-15</inkml:trace>
  <inkml:trace contextRef="#ctx0" brushRef="#br0" timeOffset="145636.2907">20632 14018 245 0,'7'-5'3'0,"0"-1"-2"0,1-1 9 16,-3 2 19-16,-1-1 10 16,-1 1-13-1,-1 0-10-15,-2 3-3 0,1 0-3 16,-1 0-9-16,0 2-1 0,0 0-1 15,0 0-7-15,0 0-3 16,0 0 3-16,0 11 6 16,0 7 2-16,0 7 0 0,0 11 0 15,0 8 0-15,0 15 0 16,0 9 0-16,0 11 0 16,6 4 1-1,0 10-1-15,-1 0 0 16,2-3 0-16,0-4 0 15,-2-8 0-15,0-12 0 16,-2-7 0-16,-1-12 0 0,-2-10 0 16,0-10-1-16,0-5 1 15,-2-10-2-15,-2-7-17 16,-3-5-33-16,2-3 2 0,1-19-16 16</inkml:trace>
  <inkml:trace contextRef="#ctx0" brushRef="#br0" timeOffset="146278.5225">20587 13937 431 0,'8'-15'-2'0,"-2"0"2"16,1 3 1-16,-5 3 0 15,-2 3 1 1,0 3 1-16,0 1-3 0,0 2 0 16,0 2 0-16,-5 11-3 0,-2 6 0 15,0 8 3-15,-3 3 0 0,2 4-1 16,-4 3 2-16,-2-1 0 15,-1-4-2-15,0-1 2 32,-3-4-2-32,2-6 1 0,4-2 0 15,2-6 1-15,3-4-2 16,2-4 1-16,5-5 1 16,0 0 4-16,0 0 24 15,7-9-22-15,4-5-2 16,3-6 2-16,3-3-2 0,0-5-2 15,1-5-2-15,2-1-1 16,-2-1 2-16,-2-1-2 16,2-1 0-16,-1 3 0 0,-4 4 0 15,0 1 1-15,-4 4-2 16,0 5 3-16,-2 8-2 16,-5 4 0-16,1 3 4 15,0 5 1-15,-1 0-2 0,-2 11-8 16,3 10 4-16,2 10-1 15,4 10 4 1,6 9-1-16,1 7-1 0,7 2 0 16,-1 2 1-16,1-4-1 15,0-6-1-15,-3-1-10 16,-2-3-13-16,-3-8-41 16,-3-11-103-16</inkml:trace>
  <inkml:trace contextRef="#ctx0" brushRef="#br0" timeOffset="146842.5219">20396 15318 246 0,'-3'-29'9'15,"3"-4"-8"-15,0 0 16 0,0-1 22 16,2 1-6-16,3 3-17 15,5 3 10-15,-2 2-5 16,3 5-6-16,0 5-5 16,-2 3-2-16,-1 4 4 0,2 0-5 15,-1 5-5-15,0 3-1 16,-1 0-1-16,5 3-1 16,0 15-5-16,1 1-6 0,4 14 10 15,2 4 2-15,2 8-1 16,-1 3 1-1,2 0 1-15,-1-1-1 16,-3-8-1-16,0-5 2 0,-3-9-1 16,0-9 0-16,-1-9 1 15,0-7 1-15,4-2 2 16,0-12 4-16,4-6-3 16,3-5-4-16,3-5 0 0,-2-6-1 15,1-3 2 1,-2-4-1-16,-2-7 0 0,-7-3-1 0,-12-4 0 15,-5-6-29-15,-15-6-96 16</inkml:trace>
  <inkml:trace contextRef="#ctx0" brushRef="#br0" timeOffset="154947.9509">14407 15457 124 0,'-28'-10'34'16,"3"-1"-27"-16,0 2 9 15,2 4-1-15,0-1 5 16,1 1-9-16,0 1-1 0,5-1-2 0,-2 2 4 31,5-1 0-31,5 2-4 16,2 0-1-16,5 2-1 15,0 0-3-15,2 0-4 0,0 0 4 0,5 2 3 16,9 4-3 0,5-1 2-16,6-2-2 0,6 1 0 15,9-4 6-15,8 0 7 16,4 0 0-16,6 0-6 16,4-2 3-16,6 0-6 15,7 2-3-15,7 0-1 16,6 0 0-16,5 6-3 0,2 1 0 15,4-2 1 1,-1-1 0-16,4-2-1 0,-2-2 1 16,0 0 2-16,2 0-1 15,1-6 1-15,1-1-1 16,4 2 0-16,-2-1-1 16,-1 1-1-16,3 2 2 0,-5 1-1 0,1-2 0 15,2 4 3-15,-2-4-2 31,4 4 0-31,-4-1-1 0,7-3 0 16,1 1-1-16,-1-1 1 16,0-1-1-16,5-4-1 15,-4 2 2-15,0 0-1 16,-1 1 0-16,2 2 0 0,0 3 0 16,0 1 0-16,0 0 0 15,-4 3 0-15,-4 1-2 16,-5 0 0-16,-3-3 0 0,-9-1 1 15,-3 0 0-15,-2 0 2 16,-6 0-1-16,-7 0 0 16,-2 0 0-16,-5 0 0 15,-3 6 1-15,-5-1-2 16,-5 2 1-16,-5 0 1 0,-4 1-2 16,-3-2 1-1,-8 2 0-15,-2-5 0 0,-5 4 0 16,-6-3 0-16,-5 0 0 15,-3 1 1-15,-2 0-1 16,-6 4-2-16,1 2-1 16,0 1-2-16,0 8 4 15,-2 2 1-15,0 4 0 0,0 1 0 0,0 5 0 16,0 4 1-16,0 1-1 16,2 5 0-16,5 0 1 0,4 3-1 15,0 1 1-15,1-5 2 31,-1-2-1-31,2-5-1 16,-3-4 0-16,1-5 3 0,-2-1 1 16,0-1-2-16,-2-2-1 15,-2-3 1-15,1 0-2 16,-2-5 0-16,-2 0-1 0,-2-4 0 16,0 1 1-16,0-2 0 15,-2-1 1-15,-8 1 0 16,1-1-1-16,-3-3 1 15,-4 4 0-15,-3-2-1 16,-5-2 3-16,-5 2-4 0,-3-2 1 16,-6-3 0-1,-7 1-1-15,-7-2 1 16,-3 0 0-16,-6 0 0 16,-10 0-1-16,-2 0 0 0,-5 0 0 15,-4 0 0-15,-1 0 0 0,-2 2 0 16,-4 3 0-16,0-2 2 15,-3 0-2-15,-4 0 0 16,-1 0 0-16,-3 3 0 16,-2-1 0-16,-8 1 0 15,1 1 0-15,-5 2 1 0,-2 0 0 16,-3 3 1 0,-2 0-2-16,-1 1 1 0,-2 0 0 0,-1-1-1 15,-3-1 0-15,-2-4 1 16,-3 2-2-16,-2-4 2 15,-3-1-1-15,3 0 1 16,-1-1-2-16,1 0 1 0,2 1 0 16,4 2 0-16,-2-1 1 15,5 1-1-15,-1 1 0 0,0 1 0 16,2 2 0-16,1-2 0 16,3 3 0-16,5 0-1 15,6-1 0-15,12 1 1 31,8-4 0-31,9 0-1 16,13-3 2-16,10-2-1 0,14-2 0 16,10 0 0-16,8 0 1 0,10-2 0 15,4-5 18-15,6-4 15 16,0-3 2-16,1-4-11 16,2-4-12-16,-3-8-3 15,1-5-1-15,-2-8-4 0,-2-6-1 16,2-4-1-16,0-6-2 15,0-1 0-15,1-5 0 16,5 1-1-16,-2 0 0 16,3 0 1-16,3-2-1 0,5 2-2 15,6-4-1-15,6 2-2 16,1 0 2 0,3 0 2-16,3 5-1 15,3 2 2-15,3 9-3 16,1 9-10-16,2 6-18 0,9 4-39 0,7 2-69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1:03:10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3422 5374 60 0,'2'0'36'16,"1"0"-33"-16,-1-1-13 15,1-2-79-15</inkml:trace>
  <inkml:trace contextRef="#ctx0" brushRef="#br0" timeOffset="472.5438">3422 5374 83 0,'-39'-48'36'0,"37"48"-20"16,2-2-3-16,0 2 4 0,0-1 9 15,0 1-9-15,0 0-4 16,0 0 0-16,0 0-1 16,0 0 3-1,0 0-3-15,0 0 2 0,3-2 1 0,1 2 8 16,-1 0-4 0,-1-3 1-16,2 2-6 0,-1-3 6 15,-1-1 0-15,1-4-6 0,-3-2-3 16,0-4-4-16,-14-6 2 15,-6-7-1-15,-12-4-1 16,-9-7 0-16,-11-4-2 16,-8-5-3-1,-6-2-2-15,2 0 0 0,9-3-69 16</inkml:trace>
  <inkml:trace contextRef="#ctx0" brushRef="#br0" timeOffset="2757.8681">3359 7334 402 0,'15'-3'0'15,"-1"-8"10"1,3 4-4-16,-4 1 0 0,1 3-3 16,-2 1 4-16,-4-1-4 15,-1 3-1-15,-3-2-1 16,0 2 1-16,-2 0 12 15,-2 0-4 1,0-2-7-16,0-3 33 0,-17-4-3 16,-13-11-9-16,-24-6-13 15,-28-14-4-15,-37-8-5 16,-30-11-1-16,-32-7 0 0,-20-12-1 16,3-13-73-16</inkml:trace>
  <inkml:trace contextRef="#ctx0" brushRef="#br0" timeOffset="8406.5848">3332 8963 313 0,'4'-6'-22'16,"-3"1"33"-16,1 2-6 15,-2-1 1-15,0 4-4 16,0 0-1-16,0 0-1 15,0 0-1-15,0 0-2 16,-2 0 2-16,-5 4-8 0,-1-1 7 0,-1-1 1 16,1 1 2-16,1 0 0 15,2 0-1-15,0-1 0 16,1 1 0-16,4-1 1 0,-2 0 0 31,2 0 0-31,0-1 9 0,0-1 15 16,0 2 6-16,0 0-19 15,0-2-5-15,0 2-4 16,0-1 4-16,0-1 6 16,0 0 12-16,0 0 10 0,2 0 6 0,-2-3-15 15,0-9-7-15,-3-6-4 16,-21-7 1 0,-20-7-11-16,-34-10-5 0,-35 2 0 15,-45-7 0-15,-44-1-2 16,-29-2-5-16,-13-14-102 15</inkml:trace>
  <inkml:trace contextRef="#ctx0" brushRef="#br0" timeOffset="9810.0923">3651 9690 442 0,'-7'0'-8'15,"7"-10"23"-15,2 1-7 16,10 3-3-16,1 1-5 31,11 0 2-31,7-2-4 0,13 1 2 16,15 1 2-16,16 0-1 0,11-1-1 15,14 1 0-15,17 2 0 16,16-5 1-16,11 5-2 16,12-4 2-16,16 3-2 15,11 1 1-15,15 3 1 16,3 0-1-16,11 0-1 0,7 1 1 16,3 6 1-1,1 4-1-15,-2-2 1 16,-2 0-2-16,-9 1 2 15,-11 0-2-15,-7-2 1 16,-16-1 1-16,-13-1-2 0,-12-2 2 16,-10-1-2-16,-12 1 2 15,-12-1-1-15,-10 2-1 16,-9-1 0-16,-11 0 0 0,-16-2 0 16,-13-1-5-16,-16-1 4 15,-16 0-1-15,-16 0 2 16,-10 0 0-16,-17-3-25 15,-20-3-22-15,-13-1-7 16,-11 0 4-16,-8-4-104 0</inkml:trace>
  <inkml:trace contextRef="#ctx0" brushRef="#br0" timeOffset="11657.5458">8364 9472 261 0,'-8'0'3'0,"5"0"2"16,3 0-5-16,0 0-2 15,0 0 6-15,7 0 16 0,8 0-9 16,5 0-4-16,9 0-4 16,6 0-2-16,10 0 1 0,9 0-1 15,5 0-1-15,11 0 1 31,11 0-1-31,7 0 1 16,14 0-1-16,7 0 1 0,13 3 1 16,10-2 2-1,11 3-1-15,6-1 0 0,15 2-1 16,3-3-2-16,11 4 2 0,11-1 2 16,2 2-2-16,11 4 0 15,4 0 0-15,8 3 0 16,1-1 4-16,-1 2 13 15,1 3-3-15,-1-1-2 16,-4-3-7-16,-7-2-3 16,-2-1-2-16,-9-4 1 0,-9-3-3 15,-6-2 1-15,-11-2 0 0,-3 0 0 32,-17-6 0-32,-5-5 0 15,-14-1 0-15,-12-6 2 0,-15-5 7 16,-8-4-1-16,-13-5-4 15,-7-6-1-15,-11-4-2 16,-7-6 0-16,-8-2-1 0,-5-10-1 16,-7-1 0-16,-2-7 2 15,-8-1-4-15,-6-5 2 16,1-2 0-16,-7-3 0 16,-2-1 2-16,-2 3-2 0,-4 0 1 15,-2 4 1-15,-2 7 2 16,0 7-2-16,-2 5-1 0,-6 12 0 15,-4 4 2-15,-7 10-1 16,-3 3-2 0,-10 5 0-16,-12 4 0 0,-9 2-1 15,-15 0 0-15,-8 3-1 16,-16 4 2-16,-10 2 0 16,-13 1 0-16,-14 1-1 15,-15 3 1-15,-12 0 0 0,-12 0 0 16,-11 0 0-1,-7 0 0-15,-11 1 0 16,-7 5 0-16,-10-1 0 0,-11-2 1 16,-8 1-1-16,-6 1 2 0,-1-1-2 15,-3-2-2-15,-1-2 4 16,4 0-2-16,8 0 1 16,2 0-1-1,7 2 0-15,11-2 0 0,13 0 0 16,12 0 0-16,9 0 1 15,15 0-1-15,18 1-1 16,12 10 1-16,18-2 1 0,13 5-1 16,17 4-2-16,12 5 2 0,10 2 0 15,4 6-2-15,5 4 2 16,3 1-1 0,7 5 1-16,-4 2-1 15,4 1 1-15,3 4-4 16,3 4-2-16,2 4 1 0,2 1 0 0,3 4 2 31,4-1 1-31,4 4 1 16,2 2 0-16,1 0-1 0,0 1 1 15,6-5 1-15,-3-2 0 16,5-2 0-16,1-8 1 16,3-2-1-16,7-10 0 15,1-3 0-15,6-6 0 0,10-1 0 16,5-7 1-16,10-3 1 0,6-4 0 15,11-2 1-15,13-1 1 16,12-2-2-16,15-2-1 16,16 1 1-16,18-5 0 15,22-2-2-15,14 3 0 0,22 0 0 16,11-1 0-16,23 4 0 16,19 1 0-1,18 4 1-15,15 0-1 16,21 3-1-16,14-4-24 15,11-1-77-15</inkml:trace>
  <inkml:trace contextRef="#ctx0" brushRef="#br0" timeOffset="17297.3266">3179 11843 450 0,'0'-37'12'0,"-5"-9"-9"16,-17-10 1-16,-13-6 10 16,-21-9 3-16,-16-9-1 0,-23-2-6 15,-22-6-5-15,-19 6-3 16,-18 1-3-16,-2 6-1 15,6 10-52-15,13 2-151 16</inkml:trace>
  <inkml:trace contextRef="#ctx0" brushRef="#br0" timeOffset="17639.7755">2604 12094 615 0,'-88'-90'3'0,"-12"-3"-2"16,-19 6-12-16,-8 10 0 0,-14 12 3 15,-2 11-22-15,6 11-43 16,8 11-60-16</inkml:trace>
  <inkml:trace contextRef="#ctx0" brushRef="#br0" timeOffset="18003.0412">2819 13265 690 0,'-72'-68'-39'0,"-20"-17"31"16,-37-8-71-16,-31-3 33 15,-30-10-21-15,-27-10-167 0</inkml:trace>
  <inkml:trace contextRef="#ctx0" brushRef="#br0" timeOffset="21894.7919">8114 8988 382 0,'25'-39'-22'0,"0"-4"26"16,-1-3 0-16,-2-1 7 15,-1 3 1-15,6-3-9 0,3-1-3 16,6 1 3-16,13 1-3 0,10-2 1 16,13 0-3-16,11 0 5 15,12-2-4-15,10 2 2 16,12-2-1-16,9 3 3 16,7 2-2-1,12 1 4-15,8 5-4 0,8 1 1 16,10 4-2-16,9 4 2 15,10 4-3-15,12 10 3 16,2 3-3-16,13 9 1 16,10 4 0-16,1 1 1 15,7 13-2-15,0 3 1 16,2 6 0-16,0 5 1 16,-4 5-2-16,-1 5 3 15,-7 1-3-15,-13 5 1 0,-12 1 2 0,-12 3-3 16,-23 2 1-1,-16 2 0-15,-18 2 0 0,-18-1 1 16,-16 2-1-16,-17 2 0 16,-9 4-1-16,-10 0 1 15,-8 3-2-15,-9 2 2 16,-10 0 0-16,-4 2-1 16,-8-1 0-16,-8 0-1 15,-7 2 1-15,-7-5-1 0,-3 4 1 16,-18-4 1-16,-10 0 0 15,-9-1 1-15,-14-4 0 16,-11-2 1-16,-8 0 0 16,-13-2 0-16,-8-2 0 0,-11 1-1 15,-12 0 1-15,-7-3-2 16,-10-2 2 0,-7-1-1-16,-6-4-1 0,-9-3 1 15,-4-1-1-15,-7-3 1 0,-9-3-1 16,-4-4 1-16,-3-3 0 15,-5-4-1 1,-1-3 1-16,-4-6 0 0,5-2-1 0,-2-2 2 31,0-5-2-31,-6-3 0 0,2-2 1 16,0 0 1-16,0-4 2 16,1-9 0-16,-2-1 0 15,8-5-2-15,2-3 1 16,-1-2 0-16,4-5 0 0,6-2-3 15,4-4 2-15,5-1-1 16,9-1-1-16,10-6-1 16,11-3 3-16,7-3 1 15,13-2-2-15,10-5 0 0,9-1-1 16,7 0 0-16,7 0 1 16,8-2-1-16,8 0 1 0,11 2-2 15,12-4 1-15,11-1-1 16,12 1 0-1,15-3-2-15,7-3-1 16,14 2 0-16,19-3 3 0,14 1 3 0,14-3-3 16,12-1 2-16,15 1 1 15,12 2-2 1,14-1 0-16,10 3 0 16,18 2 0-16,12 3 1 0,8 4-2 15,19 3 1-15,11 4 0 16,9 4 0-16,14 5 0 15,12 5 0-15,6 4 0 16,11 5 0-16,4 4-2 16,6 6 2-16,4 6 0 0,4 7 0 0,2 4 2 15,6 11-4-15,3 14 4 16,7 12-4 0,2 13-8-16,3 14-24 0,10 17-20 15,1 10-47 1,0 14 2-16</inkml:trace>
  <inkml:trace contextRef="#ctx0" brushRef="#br0" timeOffset="40014.655">24746 14184 151 0,'-6'-5'2'15,"-1"-3"-2"-15,0 3 1 16,2-2 0 0,0 5 0-16,0-2 1 15,2 4 1-15,1-1 2 16,2 1-3-16,0 0-1 0,-2 0 0 15,2 0-1-15,0 0 1 16,0 0-1-16,0 0 0 16,0 0 0-16,0 0 5 15,0 0 7-15,0 0 8 16,0 0 6-16,0 0 0 0,0 0-4 16,0 0-6-16,0 0 6 0,0 0-14 15,0 0-6-15,0 0 0 16,0 0-1-16,0 0 0 15,0 0-1-15,0 0 0 0,0 0 1 16,0 0-1 0,0 0 0-16,0 0-1 15,0 0 2-15,0 0 9 0,0-2 21 16,0-2 4-16,0-1-4 16,0-4-17-16,0-4-6 15,2-3-4-15,0-1-1 16,1-6 4-16,-1-3 0 15,1 2-4-15,-1-3 1 0,-1-2-1 16,-1 2-1 0,2-1 1-16,-2-1-3 15,3-1 1-15,-1 2-1 16,0-1 1-16,3-2-1 0,0-1 1 0,-1-1-1 16,2-1 1-16,-1-2-1 15,-3-1 0-15,2 1 0 16,-1 1 0-1,0 2 0-15,1 1 0 0,-1 3 1 16,4-5-1-16,-2 4 0 16,2-2 0-16,1 4 0 15,2-2 1-15,-1-1-1 0,0 4 0 16,-1 0 1-16,0 1 2 16,1 5 1-16,0-1-2 0,-3 2-1 31,1 7 0-31,-2-6-1 0,0 5 1 15,-1 0 0-15,-1-1-2 16,1 3 1-16,-3-1 0 16,4 1 0-16,-2 1 0 15,2-1 0-15,-1 3 1 0,1 2-1 16,0 0 1-16,3 2 1 16,-2 1 4-16,0 2-1 15,0-2-1-15,-1 4-2 16,3-2-1-16,-3 1-1 15,2-3 1-15,2 1-1 16,2-1 0-16,1-1 1 0,2-3-1 16,3 3 0-16,-2-2 0 15,6-4 1-15,-1 2-1 16,1-1 0-16,-1-3 1 16,0-1 0-16,1-2 1 15,0-2 2-15,1 0-1 0,0 0-2 16,1 0-1-16,0 1 1 15,1-1-1-15,-1 4 0 16,4-1 1-16,-4 3-2 0,2 1 1 16,2 0 1-16,-1 3-2 15,-1-2 2-15,-2 2-1 16,0-1-1-16,-1-4 2 16,2 3-1-16,-5-3 1 15,1 1-1-15,-3-1 2 16,3 1-2-16,-6 1 1 0,3 0 0 15,-3 0 0-15,-1 2-1 0,-3 1 0 16,4-2 1-16,-6 0-1 16,1 0 1-16,1-1-1 15,-5-6 1-15,2 2-2 16,0-3 1-16,-4 0 1 16,4-2-1-1,-1-1 0-15,0 1 0 0,1 0 1 16,0-1-1-16,1 2 0 15,0-1 0-15,1-2 0 16,-2 1 0-16,3-2 0 16,-5 0 0-16,0-4 0 15,-2 2 0-15,-1-3-1 0,-2 2 0 16,0-2 1-16,2 6 0 16,-2-2 0-16,3 2 1 15,5 1-2-15,-2 5 2 16,2-1-1-16,1-1 1 0,2 1-1 15,0 2 0-15,1-1 1 16,-1 3 0-16,-2-4-1 16,1 3 0-16,-2-2 1 0,1 4-1 15,-4-3 0 1,2 0 0-16,-1 0 0 0,0-1 2 16,-1 4-3-16,-2-1 1 15,4 1 0-15,-1 1 0 16,0 2 0-16,1 2 0 15,0 0-1-15,0-1 1 16,1 5-1-16,-2 1 1 0,3 0 0 0,0-1 0 16,1 0 0-16,2-1 0 0,0-1 0 31,3-1 0-31,0 1 1 16,4-2-1-16,3-3 0 0,-2 2 0 15,6-1 1-15,3 0 1 16,-2 0-1-16,3 2 1 15,2-2-1-15,-1-2-1 16,3 2 1-16,-3-2-1 0,1-2 1 16,0 0-1-16,0-3 0 15,5 0 1-15,-3-1-1 0,2 1 0 16,3-1 0-16,0 2-1 16,2-1 1-16,3 2 1 15,3 0-2 1,-4 0 2-16,4 3-2 0,-3-4 1 15,1 3 1-15,0-4-1 16,0 0 0 0,-3 0 0-16,2-2 0 0,0 0 0 0,-1 0 0 0,-1-2 0 15,0 1 1-15,1 1-2 16,2-1 1-16,0 2 1 16,2 0-2-16,-3 1 0 15,4-1 2-15,-4 2-1 16,0-3 0-16,0 1 0 0,2-2 0 31,-2-1 0-31,-1 1 0 0,2-2 0 16,1-1 0-16,-3-1 0 15,2 1 0-15,-2 3 1 16,3 0-2-16,-2-1 1 16,1 2 1-16,0 2-2 15,2 0 0-15,-3-2 2 0,2 4-1 16,-3-6 1-1,-1 2-2-15,4 2 1 0,-2-2 0 0,2 2 0 16,3 0-1-16,-2 2 2 16,2 0-2-16,-3 2 1 15,5-3 0-15,-1 2 0 0,0 1 0 32,1 2-1-32,0-3 1 15,2 2 0-15,1-3 1 16,-6 2-2-16,4-5 1 0,-1 2 1 15,2-6-2-15,1 1 1 16,2-2 0-16,-2 0 0 16,5-1 0-16,3 2 0 0,-1 0 0 15,1 1 0-15,8 0-1 0,-2 4-5 16,8 0-8-16,3 5-12 0,5-1-11 16,8-8-28-16,17-8-144 15</inkml:trace>
  <inkml:trace contextRef="#ctx0" brushRef="#br0" timeOffset="51072.3333">3379 16890 413 0,'5'-5'-16'0,"-1"-5"18"0,1 5 0 15,-1 0 0-15,-1 3 2 16,-1 0 0 0,4 2-3-16,1 0 0 0,2 0-2 15,4 0 0-15,4 4 0 16,7 4 1-16,5 0-1 16,6 2-4-16,6 1 0 15,8 2-1-15,7-1 4 0,7 1 2 0,5-1-1 16,0-1-5-1,4 1 7-15,0-4 0 16,-1-1-1-16,-1 0 0 16,6 1 0-16,1-4 0 15,4 4 0-15,7-3 1 16,7 2-2-16,7 0 1 16,12 0 1-16,3 2-1 0,12-2 0 15,7 1 0-15,10-2 0 16,6 1 0-16,4-1 1 15,6-4-1-15,0 1 1 16,-6-1-1-16,0-2 0 16,-3 0 1-16,-5 0-1 0,-4 0 0 15,-5-3 0-15,-5-7 0 0,-3 0 0 16,-5-5 0-16,-6-4-6 16,-6 3-4-16,-6-6-11 0,-10 1 10 15,-11 0 10-15,-16 1 1 16,-6 2-1-16,-13 0 1 15,-9 3 0-15,-9 2 0 16,-7 0 0 0,-9 5 0-16,-4 0 1 0,-5 5 1 15,1 3 0-15,-5 0-3 0,0 12-1 16,0 9 0-16,1 12 1 16,0 11 1-16,-1 10 0 15,-2 7 0-15,3 8 0 16,-1 5 0-1,0 5 0-15,3 1 1 0,-1 2-1 16,0 3 1-16,2-2 0 0,2 3 1 16,-1-8-1-16,4-3 2 15,-2-5 0-15,2-6 0 16,1-5-1-16,-3-4 1 0,-1-5-3 16,-4-3 1-16,-7-5 2 15,0-2-2-15,-13-4 0 16,-13-8 4-16,-11-3-3 15,-11-3 1-15,-9-3-1 0,-17-5 0 32,-14-1 4-32,-7-2 5 15,-11-4-4-15,-15-2-3 16,-8-2-1-16,-9 1 1 0,-11-4-2 16,-9 0 0-16,-11 0-1 15,-11 0-1-15,-5 0 0 16,-7 0 1-16,-6 0-2 0,-8 0 1 15,0 0 0-15,0 4-1 16,-3 6 1-16,3 1-6 16,5 3-12-16,6 0-1 0,9 3-3 15,4-1 0-15,16 0 8 16,11 0 9-16,13-2 5 16,13-1 0-16,14-6 1 15,14 4 10-15,13-4 15 16,17-2-1-16,11-3-4 0,10 1-2 15,16-1-10 1,5 0-2-16,10-2 0 0,4 0-2 16,3 0-2-16,2 0 3 15,-2 0-2 1,5-2-1-16,0-5 0 0,-1-5-1 16,3-3 1-16,3-5-2 15,2-5 0-15,0-4-4 16,0-4-1-16,0-4 5 0,5-4 0 15,2-6 0-15,-1-1 2 0,1-6 6 16,0-3-1-16,-1-1 6 16,2-5-4-16,-3-3-3 15,3-4-2-15,1 1 2 16,1-2-4-16,0 1-1 16,-1-2-1-16,2 0 0 0,0 2 0 15,-4-2-2-15,-2 3 3 16,1 4-3-16,-6 2 2 0,0 6 0 15,0 4-2-15,0 3 3 16,0 5-2-16,0 3 1 16,0 7-1-1,0 1 0-15,0 8 1 16,2 2-1-16,3 4 0 16,4 6-1-16,6 4 0 15,6 4-2-15,7 2 0 16,12 4 2-16,15 0 0 0,25 2 0 15,31 6 0-15,34 2-2 16,47 1 2-16,47 9 1 16,56 1-32-16,45-2-68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7-12T11:04:23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23476 13643 575 0,'3'-3'-11'15,"4"-3"16"-15,-2 6-7 0,-3 16-8 16,-2 17 6-16,0 14 3 15,0 18 1-15,-7 19 0 0,-3 14 0 0,-2 14 0 32,-3 13 0-32,1 12-1 15,-4 8 1-15,2-4 1 0,1-1-1 16,3-7-3-16,2-10-4 16,0-17-6-16,1-9-10 0,2-15-21 15,4-12-22-15,1-24-90 16</inkml:trace>
  <inkml:trace contextRef="#ctx0" brushRef="#br0" timeOffset="918.8169">23442 13490 546 0,'9'-28'15'16,"4"6"-6"0,-1 9-3-16,1 8-3 15,6 5-2-15,10 0-5 16,13 7-5-16,13 8-10 16,19 0 9-16,19 5-6 15,16 1 7-15,20-5-1 16,14 2 8-16,21-1 4 15,16-3-2-15,17 0 3 0,15 4-2 16,12-4-5-16,17 0 9 16,12-1-3-16,7-3-1 15,6 3 2-15,5-2 0 0,2 1 1 16,0-5 3-16,-4-3-7 16,-6-4 1-16,-7-4 1 15,-13-12-2-15,-11-7 1 16,-17-2 0-16,-14-4-1 0,-20-4 0 15,-16 2 1-15,-17 1 0 16,-21 2-1 0,-21 3 0-16,-12 1 0 0,-25 6-1 0,-11 5 1 15,-17 1 0-15,-16 7-8 16,-12 5-5 0,-13 7 1-16,0 16-44 15,-18 15 37-15,-14 17 17 0,-2 15 2 16,-6 14 0-16,-3 13 0 15,2 9 0 1,7 3 1-16,7 3 0 0,9 1-1 16,5-1 3-16,13-7 8 15,0-3 8-15,6-2-6 16,6-5 3-16,-3-5-7 0,0-4-4 16,-5-3-1-16,-4-4-3 0,0-4 0 15,-19-4 0-15,-10-6-2 16,-6-8 1-16,-13-4-2 0,-15-8 2 15,-16-9 0-15,-15-10 0 16,-18-8 0 0,-18-10 0-16,-18-8-1 0,-15-10 2 15,-17-11-1-15,-13-6 0 0,-18-3 0 16,-11-4 1-16,-19 2-1 31,-15-2 2-31,-12 4-1 16,-14 1 0-16,-11 3 0 15,-16 4-1-15,0 6 2 0,2 5-3 16,0 2 1-16,11 6-1 16,13 3 2-16,20 0-1 15,17 3 0-15,22 5 0 0,26-1 1 16,28 1-1-16,31 3 1 16,32 0 0-16,31 2-1 15,26-1-1-15,25-1 1 0,25-1-2 16,22-1 0-16,35 2 7 15,30 3-7-15,37-1-69 16,29-1-100-16</inkml:trace>
  <inkml:trace contextRef="#ctx0" brushRef="#br0" timeOffset="1313.0736">27005 13584 441 0,'19'-60'4'0,"3"7"4"16,-2 4 8-16,-10 11 7 15,-1 10-4-15,-1 6-2 16,-4 12-9-16,-4 10 1 16,0 4-9-16,-2 26-8 15,-11 14 7-15,-5 26 0 0,-9 19 1 16,-3 25 1-16,-6 22 0 16,-2 17 0-1,0 20 2-15,2 15 0 16,4 6 0-16,5 1 0 0,8-1 0 15,4-7-3-15,3-14 2 16,-3-19-2-16,1-19-3 16,-8-19-15-16,-5-20-25 15,-5-26-33-15,-1-25-110 16</inkml:trace>
  <inkml:trace contextRef="#ctx0" brushRef="#br0" timeOffset="1840.0742">25342 14041 625 0,'7'-11'11'0,"0"-1"-9"16,-7 7-3-16,-10 5-4 15,-17 7 2-15,-11 12 2 0,-7 8 0 16,-10 10-1 0,-5 10-2-16,6 10-7 15,2 7-10-15,9 11-3 0,11 5 0 0,12 2 6 16,13 0-2-16,7-6 13 15,14-5 6-15,13-13 1 16,9-8 7-16,7-8 12 0,5-9 6 16,5-6-8-16,1-9-7 31,-2-7-5-31,-4-8 4 0,-7-3 4 16,-6-10-6-16,-6-14-3 15,-8-9-1-15,-13-10-3 16,-8-6-2-16,-8-2-12 15,-23 1-13-15,-10 6-9 16,-8 9 17-16,-4 14 18 0,-3 14-1 16,4 7-11-16,9 11-2 15,5 14 0-15,13 10-17 0,14 12-27 16,11 5-16-16,18-1-72 0,20 2 4 16</inkml:trace>
  <inkml:trace contextRef="#ctx0" brushRef="#br0" timeOffset="2220.9809">25887 14582 491 0,'-3'0'10'0,"-8"0"-4"15,-2 4-12-15,-9 10 5 16,-5 5 2-16,-6 6-2 31,3 1 2-31,3 5-1 0,3 5-1 16,10-1 1-16,11 5 0 15,3-4-3-15,17 3 3 0,8-10 2 16,9-1-1 0,2-14 0-16,4-9 1 0,-6-5 4 15,0-11-1-15,-5-12 0 16,-5-11-4-16,-9-10 0 15,-3-6-2-15,-12-7-3 16,0 0-13-16,-20 2 0 16,-12 6-5-16,-9 12-7 0,-12 14 19 15,1 10 10 1,-2 13-5-16,9 4-75 0,16 14-75 16</inkml:trace>
  <inkml:trace contextRef="#ctx0" brushRef="#br0" timeOffset="2708.163">27658 14289 656 0,'2'-3'-38'0,"-2"3"42"15,0 1-19-15,-17 21 12 0,-9 5 3 16,3 8-2 0,-1 8-22-16,7 5-22 15,9 2 4-15,8 2-37 16,15-4 17-16,12-9 5 15,10-14 5-15,6-12 33 16,4-12 27-16,-1-9 55 0,3-14 9 16,-4-8-20-16,-7-4-23 15,-2-2-5-15,-5 4-10 16,-10 5-8-16,-8 6-5 16,-7 12 1-16,-6 9-6 0,-6 5-2 15,-15 20 6-15,-6 11 0 0,-5 10 0 16,-2 8 0-16,-5 3 1 15,1 4-2-15,4-4 1 0,4-4-14 16,6-3-7-16,9-6 14 31,10-5-20-31,5-4-8 16,12-10-23-16,12-7-95 0</inkml:trace>
  <inkml:trace contextRef="#ctx0" brushRef="#br0" timeOffset="3048.8027">28285 14558 523 0,'1'6'8'0,"-1"10"-11"0,-8 8 0 15,-16 9 3-15,-2 10 0 16,-4 5 1-16,1 6-1 0,2-3 0 15,7 3-4 1,11-1-22-16,9-10 7 0,3-7-5 16,13-11 14-16,13-15 10 15,8-10 2-15,0-7 16 16,6-21-1-16,0-10-1 0,0-16 2 16,-5-9-11-16,-8-12-3 0,-11-6-4 15,-16 1 0-15,-6 7-2 31,-28 12 0-31,-21 17 1 0,-20 22 0 0,-16 20-2 16,-17 9-27-16,-9 24-15 0,1 8-69 31</inkml:trace>
  <inkml:trace contextRef="#ctx0" brushRef="#br0" timeOffset="4428.8367">23951 16487 532 0,'53'-8'6'15,"14"-2"-6"-15,13-1 1 16,14 7 0-16,16 1-1 16,17 1 0-16,20 0 1 15,17 0-1-15,15 1 1 0,17-1 1 16,12 0-1-16,16-1-1 16,7-3 1-16,11 2 1 0,3-3-2 0,4 0 1 15,4-1 0-15,-3-5-1 16,-1-5 0-16,-5-9 1 15,-10-8-2-15,-10-10 4 16,-13-9-1-16,-13-4 0 16,-20-4-3-16,-14 0 2 15,-19 9-1 1,-12 5-1-16,-20 12 1 16,-11 14-1-16,-14 11-1 15,-13 9 0-15,-14 4 1 16,-15 13 0-16,-12 13 0 0,-12 5 0 15,-15 10-5-15,-7 10 2 16,-2 14 2-16,-15 11 2 16,2 9 0-16,-2 8 0 0,5 8 0 15,7 4 0-15,5 2 1 0,0-3-1 16,7-3 1-16,5-5-1 16,-2-9 1-1,-4-9 1-15,-6-12 3 0,0-4-2 16,-12-7 0-16,-13-3-3 15,-7-3 1-15,-12-4-1 0,-9-5 1 16,-6-7-1-16,-12-9-2 16,-11-8-2-16,-13-7-1 15,-13-11 1-15,-15 0 1 0,-11-11 2 32,-15-7-2-32,-18-5 0 15,-9 0 0-15,-9-4 4 0,-16 4-4 16,-13 7 2-16,-9 2 0 0,-6 5 2 0,-8 7-1 15,-8 2 1-15,-2 4-2 16,-5 3 1-16,3 6 1 31,-7-1-1-31,3 4 0 16,0 6 0-16,2 1-1 0,5 5 2 0,9 2-1 16,14 8 2-1,13-2-2-15,16-1 1 0,20-1-1 16,28-4 2-16,27-5-4 0,21-3 4 15,33-8-2-15,24-5 0 16,21-4 0-16,20-5 1 16,13-9 17-16,25-10-7 0,8-13-25 15,13-10-46-15,10-9-12 32,-2-13 37-32,-3-11 14 15,-4-11-10-15,-9-9 9 0,-2-10-45 16,-8-9 5-16,1-1 44 15,-8-2-137-15,0 7 210 16,0 8-20-16,-2 13 65 16,-3 16-57-16,-2 12 58 0,0 13-25 15,-3 12-16-15,-7 8-18 16,-2 8-4-16,-8 6-12 0,-2 10-8 16,-5 4-12-16,0 22-10 15,-10 17 3-15,-4 16-1 16,0 22 4-16,-2 21-1 15,9 25 0-15,7 15 0 16,2 15-2-16,23 15 0 0,9 11-32 16,12-3-35-16,10-12-52 15</inkml:trace>
  <inkml:trace contextRef="#ctx0" brushRef="#br0" timeOffset="5459.0739">25697 16419 458 0,'0'-22'12'0,"2"8"3"0,1 5-5 15,-3 9 5-15,0 9-14 16,0 16-10-16,-8 19 7 15,2 19 4-15,0 19-2 16,0 28 2-16,6 23-2 0,0 15 0 16,12 19 0-16,9 12 1 15,6 6-2-15,7-3-31 0,5-10-32 16,2-19-68 0</inkml:trace>
  <inkml:trace contextRef="#ctx0" brushRef="#br0" timeOffset="6018.3178">24485 16636 555 0,'-3'18'-2'0,"3"2"-11"0,3 10-1 16,6 11 13-16,8 13-1 15,5 4 0 1,2 0-5-16,8-1-16 0,-1-11-10 16,1-10 9-1,5-15 20-15,0-12 6 16,2-9 4-16,-1-16 29 0,2-9-13 16,-2-7-6-16,-3-4-2 15,-4-1-5-15,-6 3-2 0,-7 5-3 16,-3 8-3-16,-7 5 3 0,-4 7 5 15,-4 7-5-15,0 2-4 32,0 16-8-32,-7 8 5 15,-2 11 3-15,-1 10-1 0,2 8 1 16,2 6-1-16,3 2-4 16,3-2-10-16,0 2-5 15,0-10-13-15,12-5-7 16,3-4-11-16,2-16-62 15,7-11 53-15</inkml:trace>
  <inkml:trace contextRef="#ctx0" brushRef="#br0" timeOffset="6349.7911">25274 16952 463 0,'4'-29'4'15,"1"8"15"-15,-2 5 7 16,-1 13-3-16,-2 3-16 0,-7 8-11 15,-3 16 3-15,-7 6 2 16,-1 11-1-16,-1 8 1 0,4 2-1 16,4 1 0-16,6-4-2 15,5-5-7-15,3-8-3 16,11-8 3 0,8-13 9-16,5-7 4 0,6-7-1 15,1-8 0-15,-2-17 6 16,0-7-7-16,-5-13 0 0,-3-5-2 15,-14-9 0 1,-10-4-1-16,-7 5-2 16,-22 3-5-16,-12 10-9 15,-9 13 13-15,-10 14 3 16,-1 13-9-16,4 5-17 0,11 21-3 16,15 14-88-16,21 9-110 0</inkml:trace>
  <inkml:trace contextRef="#ctx0" brushRef="#br0" timeOffset="6834.1386">27570 16540 651 0,'-36'-11'3'16,"-6"11"-8"-16,-14 4 2 0,-9 19 4 0,1 11-5 16,3 16-22-16,17 11-8 31,12 10-6-31,18 8 6 0,12 5 10 15,6-6-13-15,13-12 25 16,7-15 14-16,1-13-1 16,-3-19 11-16,0-13 21 0,-2-6-2 15,-1-7-4-15,-5-12-18 16,1-8-5-16,-7-8-12 16,-8-3 7-16,0-4-3 15,-18 2-1-15,-11 0-1 16,-12 6 3-16,-8 6 3 15,-4 12-2-15,-4 6 2 16,1 10 0-16,5 4 0 16,7 20-7-16,11 11-24 0,15 12-23 0,18 4-81 15,13 3 51 1,25-3-93-16</inkml:trace>
  <inkml:trace contextRef="#ctx0" brushRef="#br0" timeOffset="7168.1955">28069 16738 412 0,'-2'0'99'31,"-10"2"-90"-31,-6 15-11 0,-8 11 1 16,-11 9 2-16,-2 11-2 15,0 4 3-15,3 9-2 0,9-1 1 16,7 2-2-16,11-5-2 16,9-7-2-16,11-7 2 15,14-8 4 1,9-16 2-16,9-9 3 0,4-10 19 16,2-5 4-16,-5-19-7 0,-5-19-16 0,-10-17 2 15,-16-12-4-15,-13-18-1 16,-35-6-4-16,-35-9-11 15,-30-4-35-15,-24-7-44 16,-20-8-138-16</inkml:trace>
  <inkml:trace contextRef="#ctx0" brushRef="#br0" timeOffset="20677.1223">10926 6525 231 0,'0'-29'15'0,"0"0"0"0,-3 1 0 16,-7 3 2-16,2 0 0 0,-3 4-8 16,0-1 2-16,-1 4 7 31,5 6-9-31,0 3-1 16,-1 4 0-16,3 5-6 0,3 0-5 15,-2 0 2-15,3 7 1 16,1 4-1-16,0 1-1 15,10 1-6-15,10-2 8 0,7-1 3 16,11-1-3-16,6-4 3 16,10-3 4-16,7 0 2 15,11-2 2-15,6 0 3 16,11-4-5-16,6-3-3 0,11-2 1 16,4 1-2-1,7-5 1-15,10-2 1 0,4 1 2 16,8 0 0-16,7 2-1 15,5 2 1-15,7 3-5 16,1 7-1-16,-8 0-1 16,-12 2 0-16,-16 9 0 0,-25 3-1 15,-22-2 0-15,-23 3 1 16,-16 3-1 0,-18-2-1-16,-6 3 0 15,-8 3 0-15,-5 3-8 0,-1 2-14 0,-19-2-5 16,-9 0-7-16,-14-2-22 15,-13-4-18-15,-17-4 14 16,-17-7-26-16</inkml:trace>
  <inkml:trace contextRef="#ctx0" brushRef="#br0" timeOffset="21065.672">10421 6639 469 0,'-10'0'-21'16,"6"0"30"-16,4-9-2 15,0 1 0-15,2 0 2 0,18-3-8 16,11 2-3-16,13-3 1 15,17-3 0-15,22 4 0 16,12 1 2 0,14-1-1-16,15 4 0 0,13 4 1 15,11-1-2-15,6 1 1 16,11 0 0-16,9 2 1 16,10-3 0-16,4 0 0 15,4-2 0-15,5-2-1 0,1 4 2 0,-8-4-2 16,-10 5 0-16,-10 3 0 15,-17 0 0 1,-20 1 0-16,-24 11-2 0,-24 7-15 16,-24 0-33-16,-22-1-66 15,-19-8-96-15</inkml:trace>
  <inkml:trace contextRef="#ctx0" brushRef="#br0" timeOffset="30495.3594">9197 8804 286 0,'-9'0'19'0,"-2"-7"-17"16,1 0 2-1,-3 0 15-15,2-1 1 0,1 3 2 16,0-2-8-16,3 0-1 0,2 4 1 15,3-3 5-15,2 2-1 16,0-1 2-16,5 4-16 16,11-1 0-16,6 0-3 15,10 0 0 1,7 2-1-16,12 0 0 16,8 0 1-16,11 0-2 15,10 0 2-15,6 0 0 0,13 0 0 16,6 0-1-16,10 0 0 0,6 0 0 15,8 0 0-15,6 0 1 0,5 0-1 16,4 0 0-16,5 0 1 31,5 0-1-31,-1 0 0 16,1 0 0-16,-6 0 0 0,-5 0 0 16,-9-2 0-16,-14 0 0 15,-8-5 1-15,-15-2-1 16,-14 1 0-16,-13-2 1 0,-9 4-2 15,-11 0 1-15,-12 2 0 16,-6 4 0-16,-8 0 1 16,-7 0-2-16,-7 6 0 15,-7 4-2-15,-3 3-5 16,-8 1 3-16,-16 1-2 16,-7 0-14-16,-14 0-4 0,-6-3-7 0,-13-1-37 15,-4-2-75-15</inkml:trace>
  <inkml:trace contextRef="#ctx0" brushRef="#br0" timeOffset="31125.5271">8768 9024 434 0,'19'-13'8'0,"3"-1"-3"0,0 3-6 16,5 2 2-16,5 4-2 15,6 1 3-15,12 3-3 0,5-1 1 16,16 0-1-16,9 0 2 31,8 1-1-31,9-2 0 0,15 0-1 16,5 1 2-16,10-1-1 15,7 1 0-15,9-2 1 16,8-1-2-16,3 1 2 16,7-1-1-16,6-2 0 15,1 0 0-15,2 3 0 0,1 3 1 16,-8-2 0-16,-7 3 8 16,-7 0 3-16,-16 3-3 0,-5 2-1 15,-21 2-3-15,-12-2-1 16,-10 0-1-16,-15-3 0 0,-11-2-1 15,-12 0 1-15,-11 0 2 16,-9-2 5-16,-11-3 5 16,-3 2-1-1,-8-3-4-15,0 3-7 0,-5 3 0 16,0 0-1 0,0 3-5-16,-5 13-36 15,-5 6 2-15,3-1-33 16,-1-3-164-16</inkml:trace>
  <inkml:trace contextRef="#ctx0" brushRef="#br0" timeOffset="36202.0475">3885 8422 250 0,'7'0'39'0,"-1"0"-36"16,0-1 2-16,-3-3 5 15,1 1-2-15,-3-2-3 16,1 4-1-16,0-1 3 15,-1 0 7-15,1 1 1 0,-2-1-2 16,0 2-4-16,0 0-2 16,0-2-5-16,0 2-1 15,0-2-1-15,0-1 0 16,-8-4 1-16,-6-3 0 0,-6-3 1 16,-8-7-1-16,-6-5 0 15,-11-5 0-15,-5-6-1 0,-6-2 0 16,-8-8 0-16,-4-6 0 15,-12-3 0-15,2-3 2 16,-3-1-4-16,-2 2 4 16,3 5-2-1,4 8 0-15,8 4 0 0,7 8 0 16,12 7 0 0,10 5 1-16,8 6-2 15,11 1 1-15,9 8 0 0,6 0 0 16,2 1-2-16,3 4 4 15,0-2-4-15,0 2 2 16,0 0 0-16,0 0 0 16,3 7-7-16,13 8-26 15,8 5-28-15,11 6-34 0,16 5-105 16</inkml:trace>
  <inkml:trace contextRef="#ctx0" brushRef="#br0" timeOffset="36978.6052">3995 8276 390 0,'-10'-18'-12'0,"7"0"18"16,3 4-5-16,-2 0-1 0,-3 3 1 15,3 2 1-15,-1 0-1 16,1 4 0-16,0-1 1 16,-1 5-1-16,3 1-1 0,-2 0 0 15,2 5 0 1,0 8 1-16,0 5 1 15,7 7 1-15,5 7 0 0,7 5-2 16,2 8 1-16,0 1 0 16,5 2 1-16,-3 0-2 15,1-1 1-15,-3-3 1 16,-3-6 0 0,-2-4-2-16,-7-8-1 0,-2-6 1 15,-5-6 0-15,-2-3-2 16,0-4-1-16,0-5 2 0,-7 0 0 0,-3-2 1 15,-2 0 0-15,-3 0 0 16,-9-9-1-16,-5-2 1 16,-6-1 0-16,-6-2 0 15,-7 1 0 1,-1 4 0-16,2 4 1 0,-2 3-2 16,2 2 0-1,7 0 0-15,5 0 0 16,4 3 0-16,7 1 0 0,5 0 0 15,4-4 0-15,3 1 1 16,5-1-1-16,1 0 0 16,4 0 0-16,2-1 6 15,0-8 24-15,8-8-14 16,8-2-8-16,4-4 3 0,5-6-4 16,6-3-4-16,3-5-2 15,3-5 1-15,3-5 0 16,-3-5-1-16,-2-7 0 15,-4-4 1-15,-7-1 0 16,-2-2-1-16,-4 4 1 16,-7 4-2-16,-1 11 0 0,-2 8 0 0,1 15 0 15,-1 14-2-15,7 10-39 16,4 4-37-16,12 11-146 0</inkml:trace>
  <inkml:trace contextRef="#ctx0" brushRef="#br0" timeOffset="42918.2892">1046 14965 471 0,'-23'0'18'0,"5"-9"-16"16,-2 4-1-16,4 2-1 0,0 3 1 16,7 0 1-16,1 6-2 15,5 5 0-15,3 1-2 16,2 3 2-16,14 2 0 0,10 0-3 16,4 1 2-16,16-6 1 15,12-2 0-15,15 0 2 16,15-5-1-16,19-5-1 0,13 0 1 31,13 0 5-31,9-5 0 0,3-2 4 16,4-1 1-16,-9 3 3 15,-7-3-6-15,-16 5 1 16,-13 0-4-16,-21-1 2 0,-24-1-4 0,-13 1 0 16,-14-1-3-16,-10-3 1 15,-7 0 0-15,-8-2-10 0,-5-2-13 16,-2-4-5-16,-7-2-6 15,-13-3 12-15,-4-2 18 32,-8-2 3-32,-6 0 0 0,-2 0 4 15,-6 0 4-15,-6 0 3 16,4 4-4-16,-1 3-2 0,4 6 2 0,8 2-3 16,8 7 0-16,9 3-3 31,10 1 0-31,10 15-1 15,0 2 1-15,15 4-1 0,12 4 2 16,9 1 1-16,8 4-1 16,9-1 1-16,6-1-2 15,10-4-1-15,1-3 2 16,5 0 1-16,3-6-1 0,-5 0 4 16,-5-2 0-1,-9-1-1-15,-10-1-2 0,-13 1 0 16,-18 1-2-16,-12 1-1 0,-6 2 0 15,-21 4 0-15,-11 5 1 16,-7 4-1 0,-8 2 0-16,-3 4 0 0,-4 3 0 15,0 6-1-15,0 5-1 16,4 0-5-16,3 3 2 16,6 1 0-16,0-4-1 15,6-4 5-15,7-7 0 0,5-9 2 16,2-8-1-16,11-6 0 15,3-7-1 1,1-9 3-16,6 0 37 0,-2-16 3 0,0-9-28 16,-1-7-13-16,-1-12 0 15,-2-12 0 1,-3-6 0-16,-1-8-1 0,-6-5 0 16,0-3-1-16,-3 4 0 15,2 5-3-15,0 10 0 0,7 7-10 16,7 9-14-1,3 8-20-15,16 4-26 0,15-2-187 0</inkml:trace>
  <inkml:trace contextRef="#ctx0" brushRef="#br0" timeOffset="44001.6347">5913 10944 384 0,'-29'-15'27'0,"2"-6"-27"0,0 7 1 15,0 0-1-15,1 2 0 16,-1 1 0-16,-2 3 0 16,3-2 0-16,-2 3 1 15,2 1-1-15,3 5 0 0,4 0-1 32,2 1 2-32,5 0-1 0,5 0-2 15,1 0 1 1,4 0-3-16,2 2 2 0,0 2 1 15,0 0 9-15,6-1-3 16,5 4 3-16,2-2-1 0,11 0 2 16,5-2-6-16,8 2-1 15,9-1 0-15,5-1-1 16,12 3 0-16,11-2-1 16,9-1 1-16,6 1-1 15,12-1 0-15,3 2 0 16,8-1 2-16,0 0-2 15,2-1 1-15,-3-1 3 16,0-1 3-16,-3 2-2 0,-6-3 0 16,-3 1 2-16,-4-1-3 15,-3 0-1-15,-4 0-1 0,-7 0 3 16,0 0-1-16,-4-4-1 16,-9 0 0-16,-2 0 1 15,-7 0 0-15,-8-1 1 16,-6 1 0-16,-9 3 2 0,-5-3-1 15,-10 2 1 1,-5-2 2-16,-2 3 7 16,-4-3 2-16,-3 1-1 0,0 1-1 0,-4-2-4 15,1 0-3-15,-2 4-5 16,-1 0-2-16,1 0-4 16,0 13-36-1,6 0-59-15,-1-8-37 16</inkml:trace>
  <inkml:trace contextRef="#ctx0" brushRef="#br0" timeOffset="45699.0971">8173 10861 401 0,'-10'-4'-30'0,"4"-9"65"15,-1 1-29-15,-2 1 3 16,0 1-1-16,-3-1 0 15,-3-3-4 1,-2-2-1-16,-5 0 0 0,0-8 1 16,-3 2 1-16,-1-2-3 0,0-3 2 15,4 0-1-15,1 1 1 16,5-3 0-16,3 0 3 0,4-4 1 31,6 5-1-31,3-7-6 16,0 2 2-16,3-3-1 0,9-3-1 0,7 2 1 31,1-5 0-31,-1 5-1 0,4-1 0 16,6 5 0-16,2 4-1 15,3 2 0-15,2 6 0 16,4 3-2-16,1 4-1 16,0 3 3-16,4 5-1 0,-4 3 0 15,0 3 1-15,1 0 0 16,-5 3 0-16,6 7 0 0,-6 4 0 15,-1 4-1-15,3 3 1 16,-3 4 0-16,1 4 0 16,0 1 0-16,-3 7 1 15,0 3-1-15,-5-1-1 16,-2 2 1-16,-3 0 0 0,-2 3 0 16,-2-2 0-1,-1 2-1-15,-4 2 2 16,-1 1-1-16,1 2-1 15,-5-3 0-15,-1-2 2 0,-1 0-1 16,-6 0-1-16,-2-4 1 16,0-2-2-16,-2-1 1 15,-11 0 0-15,-1-1 1 16,-6-4 0-16,0 0 0 0,-5-1 0 16,0-7 0-16,-2 2 0 15,0-5 0-15,-2-3 0 0,-2 0 0 16,-1-4 0-16,-2 1 2 15,-5-5-2-15,-1-3 0 16,-3-2 3-16,-3-1-4 16,-3-4 2-16,2 0-2 0,1 0-2 15,3-1 2-15,1-9-1 16,3 1-1 0,5-3 0-16,5-2-1 15,2-1-1-15,3-2 1 16,7-1 2-16,-1-6 2 15,2-2 1-15,3-4-1 0,-1-5 0 16,1 0 3-16,1-2 2 16,-2-5 2-16,0 5-2 15,4-4 1-15,0 4-1 16,3-3 0-16,6 1-3 0,1-3 2 16,0 2-2-16,1-4-1 15,10-1 1-15,2 2 0 0,4-3 1 16,3 3 0-16,6 2-2 15,3 0 1-15,6 4-1 16,5 2 0-16,14 9-2 16,15 5 1-16,21 10-29 0,26 2-60 15,23-4-200-15</inkml:trace>
  <inkml:trace contextRef="#ctx0" brushRef="#br0" timeOffset="46983.1888">9011 11223 250 0,'-12'-18'34'16,"2"2"-32"-16,5 0-2 16,-1 3 14-16,2 1 6 15,0-1-8 1,1 1-1-16,-2 3 6 0,1-2-6 15,1 2-6-15,-1 2-2 16,1 0-3-16,0 3 1 0,3 3-1 16,0-1 0-16,0 2-4 15,10 0-1 1,5 0-6-16,13 0 1 0,6 0 4 16,11 0 4-16,11 0 2 15,8 5 0-15,8 0 0 16,9 1 1-16,4-2 0 0,9-1-2 15,5-1 2 1,7-1 0-16,6 1 0 16,6-2 1-16,6 0 1 15,7 0-1-15,5 0 2 16,6 0-1-16,4 2 0 0,-1 2 2 0,0 0-1 16,-1 1 2-16,-9 0 0 15,-10-1-1-15,-11 2-3 16,-16-2 3-16,-16 0-5 15,-16 1 3-15,-15-3-3 16,-14 0 2-16,-8-1-2 16,-10 1 0-16,-6-2 0 0,-6 2 0 15,-4 0-13-15,-3 0-33 0,-1-1-25 32,-14 1 21-32,-8 0 16 0,-7-2-83 0</inkml:trace>
  <inkml:trace contextRef="#ctx0" brushRef="#br0" timeOffset="47569.2938">8906 11265 354 0,'47'-3'-21'0,"1"-8"36"16,6 1-16-16,7-1 2 16,4 6-1-16,8-1 1 0,8 3-1 15,7 1 0 1,7 0 0-16,12 2 1 0,5 0-1 16,9 0 0-16,6 0-1 15,8 0 2-15,7 0 2 16,2 2 1-1,1 2 2-15,5 1 5 0,1-2-4 0,-2 2 2 0,6 1-5 16,-4-2 1-16,-2 1-2 16,-5-2 1-16,-10 1 2 31,-10-2 4-31,-22-2 4 16,-17 0 0-16,-17 0-1 15,-19 0 0-15,-15-6-5 0,-9 3-2 16,-6-2-3-16,-6 1-1 15,-4 2 0-15,0 0-2 0,-3 2 2 16,4 0-2-16,-1 8-6 16,3 6-41-16,3 2-25 15,5 0-73-15</inkml:trace>
  <inkml:trace contextRef="#ctx0" brushRef="#br0" timeOffset="50244.5665">10742 10196 482 0,'-4'-6'-5'0,"-2"-10"15"16,1 2-9 0,-1 1 3-16,-1 2 1 15,1 3-2-15,-1-1-2 16,2 1 0-16,2 2-1 15,1 0 0-15,-2 4 1 0,4-1-2 0,0 3 2 16,0-2-1-16,0 0 0 0,9 1-6 16,9-2-7-16,10 0 2 15,6-1 5-15,12 1 7 32,8-2-1-32,9 1-2 15,5-2 4-15,9 1-2 0,2 0-1 16,0 0 2-16,2-1 0 15,-9-1-1-15,-8 0-1 16,-13 0 3-16,-12 1-2 16,-13-1 2-16,-12 4 3 15,-3-3 0-15,-9 4-1 0,1 2-2 16,-3 0-3-16,0 0-3 16,0 10 3-16,2 0 1 15,-2 8 0-15,3 5 0 16,1 6 0-16,-1 5 0 15,1 5 0-15,2 9 0 0,-2 4-1 16,-1 3 1-16,2 6 0 16,-1 1 0-16,3 4 0 15,1 0 0-15,4 0 0 16,0-1 1-16,3-7-2 0,-1-1 1 0,2-9 0 16,-2-2-1-1,-1-5 2-15,-2-4 0 16,-4-5-1-16,-4-4 0 15,-1-3 0-15,-2-5-1 16,-7-4 2-16,-9-2-2 0,-4-5 1 16,-5-2 1-16,-4 2-2 0,-7-4 2 15,-1 2 0-15,-4 1 0 16,-6 1-2 0,1 1 2-16,-7 4-1 15,1 1 0-15,-4 2 0 0,-3 5 0 16,4 1 0-16,-3-1 0 15,4 1 0-15,2 0 0 16,6-2 0-16,8-1 1 16,5-4-1-16,10-5 0 15,7-4 0-15,7-4-1 16,4-3 2-16,1-5 14 0,4-11 5 16,-2-7-9-16,1-7-7 0,-6-6 1 15,4-3-1-15,-4-6 1 16,0-5-1-16,2-3-1 15,-3-6-1-15,4-8-2 16,4-6 1 0,0-7 1-16,0-8-2 0,0 0 0 15,0-4 0-15,0-3-2 16,0 0 4-16,-5 4-2 0,-5 7 0 16,-5 9-12-16,-1 10-21 15,3 7-18-15,4 8-152 0</inkml:trace>
  <inkml:trace contextRef="#ctx0" brushRef="#br0" timeOffset="60224.0245">3863 11409 304 0,'-19'-24'20'15,"-3"-1"-9"-15,-3 4 2 16,2-3 0-16,0 7-8 16,-1-3 0-16,4 2-3 0,5 2 1 31,0 0-3-31,6 4 2 15,7 1 2-15,2 2 12 0,0 4 1 16,15 1-12-16,4 4-4 16,8 0-1-16,6 2 0 15,9 10 0-15,7 5 0 0,11 6-1 16,6 1 2 0,12 9-1-16,5 2 0 0,15 8 1 15,6 3 0-15,1 1 0 0,10 5-1 0,-5-2 0 16,-8-2 0-16,-15-7 2 31,-21-5-2-31,-18-8 0 16,-19-8 0-16,-21-4-1 15,-8-7-9-15,-27-6-7 16,-17-3-24-16,-13-8-52 0,-17-15-152 16</inkml:trace>
  <inkml:trace contextRef="#ctx0" brushRef="#br0" timeOffset="60489.9886">3514 11325 416 0,'-4'-4'22'0,"4"2"-11"16,24 2-7-16,8 7-1 15,14 11-2-15,20 7 0 0,14 7 0 16,18 8 2-16,9 6-3 0,12 4 0 31,4 5 1-31,7 2-1 16,-5 2 1-16,-4-2 0 0,-9-1-1 15,-11-5 1-15,-15-3-1 16,-17-4 1-16,-20-8-2 16,-15 0 0-16,-14-7-60 15,-14-11-89-15</inkml:trace>
  <inkml:trace contextRef="#ctx0" brushRef="#br0" timeOffset="68132.7909">8884 12110 281 0,'0'0'60'0,"10"0"-31"15,0 0-22 1,-3 0-2-16,-3 0 6 0,2 0 3 0,-4 0 2 31,-1 0-10-31,-1 0-5 0,0 0 0 16,0-2 0-16,0-1 5 15,0-4 3-15,-7-3-4 16,-9-5-4-16,-8-6 2 0,-12-3-3 16,-8-11 0-1,-19-2 0-15,-18-9 0 16,-12-6 0-16,-17-9-1 0,-8-3-48 0,-2-9-107 15</inkml:trace>
  <inkml:trace contextRef="#ctx0" brushRef="#br0" timeOffset="70417.2073">6408 12757 430 0,'0'-4'20'0,"0"-5"-20"0,0 0-1 15,-2-1 0-15,-6-6 1 16,-9-4 1-16,-5-7-1 16,-7-8 1-16,-13-7 0 15,-8-4-1-15,-17-9 1 16,-10-2-1-16,-13-4 3 15,-8 0-3-15,-9 0 1 0,-5 3-1 16,2 1-91-16,6 0-121 0</inkml:trace>
  <inkml:trace contextRef="#ctx0" brushRef="#br0" timeOffset="80695.1723">3951 9849 363 0,'10'-9'16'15,"1"-3"-11"1,-3 1-3-16,2 4-1 16,-3 0 10-16,-2-1-1 15,0 5-5-15,1 1 0 16,-3 2 0-16,5 0-3 16,2 13-4-16,3 8 0 15,3 10 2-15,0 8-1 0,4 9 1 16,0 5 0-16,-3 7 1 15,0 2-1-15,-5-1 0 16,-2-1 0-16,-5-5-1 16,0-1-9-16,-1-9-46 15,-1-12-63-15</inkml:trace>
  <inkml:trace contextRef="#ctx0" brushRef="#br0" timeOffset="82044.4629">3973 9612 449 0,'40'-2'11'16,"3"-10"-9"-16,0 4-2 15,1 3 1-15,-2 0 4 16,-1 1-2-16,6-1-2 0,-2 0 1 31,4-3-2-31,0 3 0 0,11-2 2 0,3-2-2 16,7-2-2 0,11 1 5-16,7-3-4 0,5-1 2 15,12 0 0-15,5-3-2 16,13-3 1-16,4 0 0 15,7-4-1-15,5-1-1 16,7-1 4-16,3-3-5 16,0 1 4-16,1-6 1 15,5 1-2-15,-1-2 0 16,5-2 1-16,-1 4-1 16,1 3 1-16,4 3-1 15,5 8 1-15,-3 3-1 16,0 7-1-16,2 7 1 0,-4 2 0 0,2 0 0 15,-4 13 0-15,-8 1 0 16,-5 2-1-16,-6-2 2 16,-9 2-2-16,-8-1 1 0,-8-3 1 15,-7 1-2-15,-15-3 2 16,-5-1-2 0,-10-2 2-16,-9 0-1 0,-8-3-1 0,-10-1 1 15,-2 1 1-15,-8 0-1 16,-7-1-1-16,-5 3 2 15,-6 2-1-15,-4 5-2 16,-5 6 2-16,-3 4-5 0,-5 8 3 16,0 8-2-16,-1 11 3 31,-2 7 1-31,-1 8 0 16,1 4 0-16,1 9 1 0,-1 6-1 15,1 2 0-15,-1 3 0 16,0 0 0-16,-1 3 0 15,-1-7 1-15,-3-5 0 0,0-8-1 16,0-8 0-16,-9-13-1 16,-3-8-2-16,-6-9 2 15,-4-8-2-15,-1-7 2 16,-4-5 2-16,-5-7 0 16,-5-1 1-16,-7-2-2 15,-6-2 0-15,-6 0 0 0,-8 0 2 16,-7 0-3-16,-4 0 2 15,-11-2-1-15,-8 0 0 16,-8 0 1-16,-8 0-2 16,-8 0 1-16,-8 0 1 15,-5 0-1-15,-3 0 1 0,-5 0-2 16,3 9 2-16,-8 2-2 16,-2 6 2-16,3 1-1 15,-2 1-1-15,-5 1 2 16,-2 0-1-16,-3-2 1 0,-4-2-2 15,-4 0 2-15,-5-2-2 16,-2-5 1-16,-1-2-4 16,-4-3-18-16,2-4-15 15,0 0-10 1,3-2 16-16,2-6 27 0,2 2 4 0,8-6 2 16,-2 4-1-16,3 1-1 15,6 0 2-15,-2 0-1 16,7 2-1-16,4-3 1 0,6 0-1 15,9 2 2-15,6 0-2 16,11-8-2-16,6 2 5 16,9-3 7-1,12 3 10-15,4-2-5 0,11 3 1 16,12-2-1-16,6 5-2 0,11-1-3 16,6 1-1-16,12 3-3 15,8 0 4-15,6 0 2 16,5-5 7-1,2-2 3-15,0-7-7 16,9-5-3-16,6-6-7 16,4-7-3-16,6-6-1 0,4-5 1 0,7-4-2 15,4 0 0-15,1-1-1 16,2 3-1-16,0 5 1 0,-5 4-5 16,1 2-1-16,-7 8-5 15,-5 7-8-15,-5 4-8 16,-3 8-21-1,-6 8-23-15,-6 4-22 0,-1 7-6 0</inkml:trace>
  <inkml:trace contextRef="#ctx0" brushRef="#br0" timeOffset="83892.5428">4182 10096 456 0,'0'-10'-30'16,"0"-2"34"-16,0 5-4 15,0 1 1-15,0 1-1 16,-4 5 0-16,-4-1-1 15,-4-1 0-15,-8 2 1 0,-2-2 0 16,-11 2 0 0,-7 0 0-16,-4 0 0 0,-7 2 0 0,0 5 0 31,-5 2 0-31,-4 3 0 0,-4 3 0 16,1 0 0-16,-1 5 0 15,-4 4 0-15,0 0 0 0,0 5 0 16,-2 3 0-1,0 2-2-15,0 2 4 0,0 1-2 16,2 4-2-16,-1 2 2 16,6 1 2-16,7 3-4 15,0 3 1 1,5 3 0-16,7 1-1 0,5-1-1 0,5 1-6 16,5-4-12-16,9-2-10 15,6-3 7 1,6-5 16-16,8-2 0 0,0-6 3 15,7-2 3-15,8-5 3 16,2-1 1-16,8-9 2 16,1 3 5-16,2-5 7 0,5 1-6 15,1-3-3 1,5-1 0-16,3 1 4 16,4-2-2-16,1 0-1 15,5-2 2-15,2-1-4 0,0-1-2 16,5 2-1-16,-3-3-1 15,1-1 0-15,2 2-1 16,0-1 0-16,2 0-1 16,0-1 1-16,4-1-1 0,0 1 0 15,4-1 1-15,0 2 1 16,5 0-1-16,-4-1 1 16,2 2 3-16,-1 1-3 15,2-1-1-15,0 0-1 16,2 1-1-16,3 1 2 0,-2 0-1 15,4 0 0-15,-1 0 0 0,0-1 0 16,0 3 0 0,-2-2 0-16,1-2 1 0,-3 2 0 15,6 1 0-15,-1-2 0 16,3 0-1-16,2 0 0 16,1-3 1-16,4-1-1 0,-1-1-1 15,2-1 3-15,1 0-2 16,-2 0 1-16,3 0-1 15,-1 0 6-15,1 0-3 0,2 0-3 16,-3 0 1-16,4-1-1 16,-3-10 0-16,-1-7 0 15,-2-2 0 1,-1-4 0-16,-3-5 1 16,-1 2 1-16,-9 0 2 15,0 0 0-15,-11 4-1 16,-6 2-1-16,-5 2 1 0,-8 2-2 15,-5 3 1-15,-6 2 2 16,-7 5 0-16,-4 0-2 16,-6 1 0-16,-7 2-1 0,-3 1 2 15,-2 3-3-15,-2-2 1 16,-2 2-1-16,-1-2-1 16,-1 2 1-16,0 0-3 0,0 0-5 15,0 2 0-15,0 3 5 16,0 5 2-16,0-2 0 15,0 1 0 1,0 0-5-16,-5 2-1 0,2-4 2 0,-3-2 1 16,-1 1-5-16,1-1 1 15,-1-1 6 1,0-3-2-16,1 1-2 0,1 0-4 16,-2-2-2-16,4 0 2 15,-1 0 5-15,2 0 3 16,1-2 4-16,1-5 1 15,0-2 5-15,0-2-5 16,0-1 2-16,0-2 3 16,0 1 1-16,1-1-4 0,3-1 1 15,-1 3-3-15,-1 3 2 16,0 0 1-16,0 2-1 16,-2 4-3-16,0 1-1 15,0 2-1-15,0 0 0 0,0 0 0 16,-4 0-3-16,-5 0 2 15,-4 7-1 1,-4 2 2-16,-7 3-1 0,-3 0 2 16,-5 3-1-16,-4 1 0 15,0-2 0-15,-4 4 0 16,1-5 0-16,3 1 1 16,6-2-2-16,4-1 2 15,6-2-1-15,6-2 0 16,6-3 0-16,4 0-1 0,2-4 4 15,2 0 20-15,4 0 14 16,10-8-14-16,6-4-15 16,7-3-4-16,5-2-2 15,4-3 1-15,5-3 1 0,4 1 0 16,0-3 1-16,4 2-2 16,-7 2 0-16,-1 3 1 15,-2 0-1-15,-9 6 0 0,-5 3 2 16,-7 3-3-16,-7 1 0 15,-2 5 0 1,-7 0 0-16,-2 5-3 0,0 12-4 0,-10 8 4 16,-2 1 2-16,-11 10 0 15,-4 5-1 1,-6 0 1-16,-6 3 0 0,-4 6-2 16,-7 0 2-16,-1 6 1 15,-4 6-8-15,-4 4-29 16,-6-8-29-16,-4-25-163 15</inkml:trace>
  <inkml:trace contextRef="#ctx0" brushRef="#br0" timeOffset="90698.3415">11056 14273 427 0,'5'2'61'0,"3"-2"-61"15,-6-4-6-15,-2-8 2 16,-10-10 4-16,-9-10 0 0,-15-12 1 15,-7-12 0-15,-13-8 2 16,-12-5 3 0,-14-6-3-16,-14-2-3 0,-14 0 1 15,-5 2-4-15,-5 0-41 0,1-2-117 16</inkml:trace>
  <inkml:trace contextRef="#ctx0" brushRef="#br0" timeOffset="91958.6995">13053 13700 327 0,'0'3'32'0,"3"-3"-23"0,2 0-9 15,-1 0 1-15,-1 0-1 16,-3 0 0-16,0 0 1 15,0 0 3-15,-3 0-1 16,-13-10-1-16,-8-8 0 16,-10-9 1-16,-14-8-1 0,-17-12-2 15,-18-13 1-15,-15-19-1 16,-13-15-10-16,-10-21-153 16</inkml:trace>
  <inkml:trace contextRef="#ctx0" brushRef="#br0" timeOffset="94102.8905">14721 13813 143 0,'5'0'13'0,"0"0"2"15,1 0-9-15,-2 0-5 16,-1-2 6-16,1 0 14 16,-1 0 2-16,-1 0-6 15,0 2-7-15,-1-2 1 0,1 1-6 16,0-1-2-1,0 2 3-15,-1-2-2 16,-1 2 8-16,0-3-9 0,0-2 7 16,-8-3 0-16,-14-9-10 15,-14-10 4-15,-20-13 6 16,-22-13 0-16,-21-15-7 16,-13-13-11-16,1-23-128 15</inkml:trace>
  <inkml:trace contextRef="#ctx0" brushRef="#br0" timeOffset="104760.8039">10032 17063 236 0,'0'-45'172'0,"2"-1"-150"15,3-1-16-15,-1 1 3 0,-4 3-1 16,0 0-5-16,0 4-2 16,-4 4 0-16,2 6-1 31,1 2 0-31,1 6 1 16,0 6-1-16,0 5 3 0,1 0 1 15,5 4-1-15,-3 0-1 16,1 3 0-16,-3-1-3 0,1 0 3 15,1-1 5-15,-1 0 2 16,-1 0 1-16,-1-2 0 16,2 1-1-16,0-3 0 0,0 2-4 0,1-4 4 15,2 1-1-15,0-3-2 16,2-1-1-16,3 1 0 16,2-1 0-16,3 0-2 15,4 1 0-15,7-1-2 16,1-2 0-1,3 3-1-15,4 1 0 0,5-1 1 16,3 1-1 0,5 3 1-16,-2 0-1 0,1 2 0 15,3 2 0-15,1 3-2 16,2 0 3-16,-1 2-3 16,0 0 2-16,1 2 0 0,4 5 1 15,-2 4-1 1,1-3 0-16,3 9-1 0,3-2 2 15,4 2-2 1,-3 4 2-16,6-1-2 0,-2 3 1 0,-3-1 0 16,0 3 0-16,-8-4 0 15,-5 2 0 1,-6 0-1-16,-9-1 0 0,-4-3 1 16,-9 1-1-1,-3 1 0-15,-2 3 1 0,-2-2-1 16,-2 2 1-16,-2 1 0 15,3 0 0-15,-3 0 0 16,0 0 0-16,2-2 0 16,-6 0-1-16,0 2 1 15,-2-2 1-15,-3 0-3 0,-1 2 3 16,-1 0-3-16,0-1 2 0,0 1 0 16,0 0-1-16,-5-2 0 15,-2 0 1-15,-2-3-1 16,-5 1 0-16,3-3 1 0,-4-2 0 15,-2 0-1-15,-3-2 1 16,1 3 0 0,-3-3-1-16,-5 2 2 15,0-4-1-15,-4 3 0 16,-1-1 0-16,-6-2 1 16,-4-1-1-16,0-1 0 15,-7 0 0-15,3-3-1 0,-7-1 2 16,0 2-1-16,-3-3 0 15,0-1 0-15,-1-1 0 16,-1 1 0-16,1-3 0 0,-3-1 0 0,1 0 0 16,1 0 0-16,-3 0 0 15,3-5 1-15,0 0-1 16,1-4 0-16,3 0 0 0,1-1 0 31,5-2 0-31,1 2 0 16,6 0-1-16,4-4 2 0,4 1 0 15,5-3 1-15,4 3 1 16,2-3 1-16,7 2-1 16,-4-2 1-16,4-2 0 15,-4-2-3-15,0-1 0 0,-3-2-1 16,0 0 2-16,3-2-2 16,-1 2 0-16,2-3 0 15,2 3 0-15,3-2 2 16,6-3-2-16,2-1 0 0,3-3 0 15,2-2 1-15,0-1 1 16,5-3 1-16,4 4 3 16,6-2 4-16,2 3-3 0,5 0-3 15,5 5-2-15,12 1-1 16,12 4 0 0,21 3-1-16,17 9-6 0,30 4-18 15,29 7-16-15,27 0-32 0,30 0-173 16</inkml:trace>
  <inkml:trace contextRef="#ctx0" brushRef="#br0" timeOffset="111671.8249">22071 5916 346 0,'3'-17'30'15,"1"-1"-26"-15,-4 3-3 32,0-2 4-32,0 4 0 15,0-3 0-15,0 1 1 0,0 3-1 16,0 1-3-16,0 2 1 15,0 4-2-15,0 2 0 16,0-1 0-16,1 4-1 0,3 0-1 0,4 0 0 31,7 0 2-31,6 9-4 0,6 3 2 16,12 3 1-16,7 4 1 16,10 3 0-16,8-1-1 15,8 6 0-15,11 2 1 16,5 2-1-16,5 6 0 15,8 1 0-15,7 7 0 0,4 2 2 16,3 1-3-16,6 0 1 0,-4-1 0 16,-7-1 1-1,0-3-2-15,-7-4 2 0,-5 0-1 0,-10-3 0 16,-7-5 0-16,-4 0 1 16,-4-5-1-16,-11-5-1 15,-6-1 2 1,-8-8-2-16,-8-2 1 0,-9-5 1 15,-7-5-1 1,-5 0 0-16,-11-3-1 0,-4-12-5 0,-4-6 3 16,-2-6 6-16,-10-5-2 15,-7-5-1-15,0-2 1 16,-1-2 0-16,-2 1-1 0,3 1 2 16,-4 2-1-16,6 3 6 31,0 5 0-31,0 3 3 0,5 4-3 15,0 6-3-15,6 5-1 16,0 4 1-16,5 4-2 16,1 3 1-16,0 0-3 15,1 5 0-15,10 9 1 16,4 4 1-16,7 7-2 16,6 4 0-16,6 1 1 0,4 6 0 15,1-2-1-15,5 5 1 16,0-3-1-16,3 0 1 15,-6-1 0-15,-1-1-1 16,-6-3-1-16,-9-5 2 0,-5-5-1 16,-6 0 0-16,-7-6 0 0,-3-2-1 15,-4-5 1-15,0 3 0 16,-6-4-2-16,-3 0 1 16,-6-2 2-16,-4-1-2 15,-6-2 2-15,-2-1-2 16,-4-1 2-16,-3 0-1 0,-3 0 0 15,1 0 1 1,-4 0-1-16,2 0 0 0,-1 0-1 16,0 0 1-16,-1 2 0 15,2 1 0-15,1 1 0 16,3-3 0-16,3 0 0 16,6 1 0-16,3 0 0 15,7-2 0-15,3 2 1 16,5-1-1-16,4-1 0 15,3 0 5-15,0 0 28 0,1-9 5 0,11-8-21 16,5-5-12-16,3-6-1 16,6-4-3-16,4-4 2 0,4-2-2 31,0 1 0-31,2-2-1 16,0 3 0-16,-1 3 1 0,-1 1-1 15,3 1 0-15,-3 4 0 16,-2 4-6-16,1 4-18 15,-4 4-11-15,-1 7-15 16,3-2-95-16</inkml:trace>
  <inkml:trace contextRef="#ctx0" brushRef="#br0" timeOffset="113975.4445">19714 7078 479 0,'27'-40'12'16,"0"-1"-7"-16,-5-5 2 16,-8 6 3-16,-7 7 7 15,-5 2-9-15,-2 2-6 0,0 7 0 16,-4 2-2-16,-3 8 0 15,0 6 1-15,-2 4-2 16,-2 2-13 0,-1 9-24-16,-6 11 14 15,-2 6 14-15,-3 10 6 0,-2 3 1 16,-2 10 2 0,1 4 1-16,5 4 1 0,1 6-1 15,5 3-1-15,5-2 1 16,7-3 0-16,3-4-1 15,1-9 1-15,11-11-1 0,5-8 1 16,5-11 0 0,1-9 0-16,5-9 3 0,1 0 3 15,3-13-1-15,2-10-1 16,3-4-1-16,-3-5-2 0,-3-7 1 16,-2-2-1-16,-5-6 0 15,-2 1-1-15,-6-2-1 16,-5 0 2-16,-6 1-2 15,-5 2 2-15,-5 7-1 0,-17-2-1 0,-9 6 2 32,-4 8-1-32,-8 2 1 15,-3 12-1-15,0 5 0 16,4 7 0-16,10 5 0 0,9 9-44 16,12 4-72-16,11 0-49 15</inkml:trace>
  <inkml:trace contextRef="#ctx0" brushRef="#br0" timeOffset="114211.048">20359 7085 488 0,'25'0'-46'0,"-7"-2"52"15,-7-7 3-15,-7 5 2 16,-4 1-2-16,-6 1-9 0,-9 0 1 16,3 0-1-1,-4 2-5-15,2 0-36 0,7 0-37 16,5-1-31-16</inkml:trace>
  <inkml:trace contextRef="#ctx0" brushRef="#br0" timeOffset="114512.1891">20544 6890 264 0,'30'-23'12'0,"4"0"10"15,0 1 10-15,2 6-6 16,-1 6-4-16,1 4-14 0,0 6-3 16,-1 0-4-16,1 7-1 15,-5 11 0-15,1 3 0 0,-5 4 0 16,-3 4-1-16,-7 5 1 15,-2 2-1 1,-5 7-4-16,-2-1 4 16,-4 6-1-16,-4 2 1 0,0 4 0 15,0 0 2-15,-4-1-1 16,-7 0-1-16,0-1 2 16,-2 0-1-16,-2-4 1 0,0 2-1 0,1-3 2 15,-1-7-2-15,1-5 0 16,0-16-77-16,-1-16-49 15</inkml:trace>
  <inkml:trace contextRef="#ctx0" brushRef="#br0" timeOffset="114743.2133">20724 7357 469 0,'21'-19'-25'16,"4"-2"32"-16,7-3 4 15,1 6-3-15,3 4-5 0,2 4 1 16,4-1-3 0,7 6 0-16,4 1-1 15,3 4 0-15,3 0 0 0,4 4-1 0,-2 2 1 16,-3 4-1-16,-6 0-27 16,-7-6-33-16,-8-4-52 15,-11 0-9-15</inkml:trace>
  <inkml:trace contextRef="#ctx0" brushRef="#br0" timeOffset="115169.4383">21519 7033 234 0,'2'-23'6'0,"8"-1"28"0,5 6 10 16,1 3-3-16,4 3-21 16,5 6 0-16,4 0-13 15,3 6-6-15,6 0 0 0,1 0-1 16,2 9 0-16,5 2 0 15,-2 1 1 1,-4 5-2-16,-6-4 1 16,-5 2 1-16,-10-3-1 0,-6 1-1 15,-9-4 1-15,-4-2-7 16,-5 2-4-16,-12-2 10 16,0 2 3-16,-7 0 0 15,2 0 1-15,-3 0-3 16,2 3 0-16,1 6-2 0,4 0 4 15,4 3-2-15,7 2 0 0,4 6 0 16,3 3-2-16,7 2 7 16,8 4-2-16,7-1-2 15,3 6 0-15,-2-2 0 16,1 0-1 0,-8-2 0-16,-7 2 0 0,-7-1 0 15,-4-8-3-15,-20 0-3 16,-14-6 6-16,-16-1 0 15,-16-4 3-15,-17-10 3 0,-15-1-46 16,-9-10-79 0</inkml:trace>
  <inkml:trace contextRef="#ctx0" brushRef="#br0" timeOffset="116033.6123">18854 6540 516 0,'-14'-60'-59'16,"7"-8"74"-16,7 2-5 16,2 4 12-16,10 5-13 0,6 3-6 15,8 2 0-15,13 6-3 16,12 2-1-16,18 6-1 15,15 6 3-15,19 5-6 16,17 8-2 0,13 3 1-16,13 5-1 0,8 4 5 0,9 5-1 15,6 2 4-15,3 0-2 0,3 7 2 16,4 9-2-16,4 7 1 31,-2 9-1-31,-1 11 2 0,-4 7-2 16,-2 9 1-16,-5 9 0 15,-11 8 0-15,-10 5 0 16,-9 6 1-16,-12 2-3 16,-13 4 3-16,-9 4-1 15,-14 2 0-15,-7 1 0 0,-13 2 1 16,-17-2-2-16,-12-4 1 16,-16-7-1-16,-16-3 1 0,-10-2-1 15,-22-8-2-15,-13 1 3 16,-12-4 0-16,-10-1 0 15,-12 2-1-15,-11-2 1 0,-7-2 0 16,-4-1 0-16,-4-5 1 16,-6-2-2-1,-4-1 1-15,2-8 1 0,-3-1-1 16,-5-7 1-16,-3-4 0 0,-5-7 0 16,-6-4 1-16,-8-10-1 15,-7-6 1-15,-5-2 0 16,-6-6-1-1,-5-6 2-15,5 0-2 16,2-4 2-16,3-8-2 16,12-4 0-16,3-6 1 15,5-4-2-15,4-6 0 0,2-8 1 16,-2-4-1-16,1-8 3 16,1-3 1-16,1-8 6 15,0-4-3-15,7-8-2 16,4-5-2-16,7-11 1 15,8-2-1-15,12-7 4 0,15-2 0 16,11-6 1-16,16-5 1 16,16-1 0-16,16-2 2 15,7-2-4-15,18 0-3 16,18-3 0-16,10 0-3 16,20 1 2-16,17 5-2 0,25 2-2 15,23 11 2-15,32 13 0 16,39 23-3-16,36 22-4 15,52 24-35-15,34 27-7 16,43 32-31-16,30 22-138 16</inkml:trace>
  <inkml:trace contextRef="#ctx0" brushRef="#br0" timeOffset="118590.3171">25234 9945 409 0,'29'-19'-30'0,"3"-4"32"15,6-2 6-15,0 5-5 0,-1 2-1 16,6 4 3-16,4-2-1 15,6 1-2-15,2 2-1 16,7 0 0-16,7-1-1 0,6 1 1 16,7-1 0-1,7 1-1-15,5-1 0 16,8 0 1-16,8-1-2 16,6 0 2-16,6 0 0 15,10-1-1-15,2 0 1 0,8-1-2 16,3 0 1-16,6-1 1 15,7 0-1-15,8 0 1 16,0 3-1-16,5-2 0 16,3 5-1-16,5 5 3 0,-1 0-3 15,0 7 1-15,0 0-2 16,3 0 0-16,-6 8 1 0,-3 3 0 16,-9 0 0-16,-3 0 0 15,-9 0 1-15,-9-2 0 16,-13-4 0-1,-7 0 0-15,-18-3-1 0,-12-2 2 0,-14 0-1 16,-19 0 1-16,-18-4 0 16,-11 1 1-16,-12 1-2 15,-10 2 1-15,-8 7-5 16,-2 9-1 0,-13 9 5-16,-1 9-2 15,-2 7 2-15,-2 8 0 16,-1 8-1-16,1 5 2 0,4 4-1 15,0 7 0-15,9 0 0 0,2 6-1 0,3-4 1 16,2 1 1-16,0-1 1 31,3 0-1-31,1-3-1 0,-4-3 0 16,0-1 1-16,0-4-2 16,-9-1 2-16,-9-3-2 15,-6-6 1-15,-8-1-1 0,-9-3 1 16,-10-6 0-16,-10-4-4 15,-10-5 3-15,-12-4 1 16,-12-10-2-16,-9-3 1 16,-13-9-1-16,-10-2 1 15,-10-5 2-15,-6 0-2 16,-10-2 1-16,-11 0 0 0,-5 0 2 0,-5 0-2 16,-1 0-1-16,-5 5 1 15,2 6 1-15,7 1 0 16,1 10-2-1,2 1 2-15,0 4-1 16,-1 1 1-16,0 4 1 16,-3 6 3-16,0 0-2 0,2-1 0 15,9 4 1-15,5 0 0 16,8 2-3-16,11-2 2 0,9-2-2 16,10-1 0-16,13-6 0 15,12-7 0-15,7-4-1 16,10-10 0-1,8-10 0-15,7-1 1 0,5-15-1 16,4-13 2-16,4-11 2 16,2-9 12-16,4-12-2 0,4-10-5 15,3-7-4-15,2-5 2 16,4-5-2-16,4-5 0 16,3-3 1-1,4-4 0-15,6-6 0 0,7-2-2 16,5-4 1-16,0-3 2 15,8 0 0-15,12-2-2 0,4 7 3 16,2 8-2-16,7 8 0 16,1 18-2-16,4 16-3 0,6 20-2 15,10 21-11-15,14 15-70 16,12 6-145-16</inkml:trace>
  <inkml:trace contextRef="#ctx0" brushRef="#br0" timeOffset="119999.4143">27278 11774 480 0,'0'29'7'15,"0"-4"-6"-15,-3 8-2 16,-14 12 0-16,-3 13 0 0,-3 1 1 16,-4 9 0-16,0 6 1 15,0 4-1-15,0 2 1 16,5 2-1-16,5-3 1 16,2-1-1-16,10-5-3 15,5-8-67-15,5-15-62 0,15-23-115 16</inkml:trace>
  <inkml:trace contextRef="#ctx0" brushRef="#br0" timeOffset="120465.2372">27801 11979 482 0,'20'-35'-15'0,"-3"9"34"16,-6 11-9-16,-10 11-2 16,-1 4-6-16,0 12-11 0,-10 12 7 15,-2 11 2-15,0 10 0 16,0 6 0-16,3 8-2 16,5 4-6-16,4-1-8 0,0-1 3 0,13-10 2 15,6-11 5-15,7-13 1 16,2-13 5-16,6-14 8 15,7 0-2 1,0-21 5-16,1-4-7 16,2-6-1-16,-5-1-1 0,-1 0 0 15,-4 0 4 1,-6 0 2-16,-1 3 4 0,-10 6 0 16,-3 5-2-16,-5 5 4 0,-8 12-3 15,-1 1-5-15,-8 16-13 16,-10 11 5-1,-9 8 2-15,-5 13-2 16,-4 8 3-16,-6 6-1 0,1 4-1 16,-4 0 2-16,1 5 0 0,-2-3-1 15,7 4 1-15,5-3-9 0,5-6-63 16,5-15-89-16</inkml:trace>
  <inkml:trace contextRef="#ctx0" brushRef="#br0" timeOffset="121282.479">26764 11591 565 0,'-2'-26'-8'0,"2"0"10"16,7 4 4-16,7 10 3 15,3 1-4-15,12 6-5 0,10 3 1 16,15 2-2-16,19 0 0 16,17 14-2-16,17 4-2 0,18 10 1 15,13 3 1-15,16 1 4 16,7 4-2 0,-1-6-1-16,-1-2 2 0,-11-6 0 15,-12-13 1-15,-16-8-1 16,-17-1 4-16,-16-4 1 15,-12-7-2-15,-13 1-2 16,-12 9-1-16,-10 1 1 0,-9 18-2 16,-9 8-2-16,-8 14-3 15,-9 12 3 1,-5 12 1-16,-4 14-1 0,-8 11 3 16,-8 13-1-16,0 9 1 15,3 4-1-15,-2-1 1 0,5-1 0 16,1-6 1-16,4-9-1 15,1-14 1 1,-2-11-1-16,1-12 0 0,1-13 0 16,-5-12 0-16,-1-11 0 0,-10-7 1 0,-5-13-1 15,-12-5-1-15,-9-4-2 16,-15-14 3-16,-12-5-2 31,-12-4 4-31,-11-3-4 16,-11 3 2-16,-6-1 3 0,-7 5-4 15,-5 1-1-15,-6 6 2 16,4 2 0-16,-7 5 2 0,7 7-2 16,2 2-2-16,6 6 2 15,11 6 0-15,9 4 0 16,8 2 2-16,13-2-2 0,8-3 0 0,14-1 0 16,12-2 3-16,6-6 0 15,15-2 1-15,8-2 1 16,4 0 2-16,8-6 14 31,6-13 15-31,-1-11-9 0,2-17-13 16,0-14-10-16,0-15-2 15,3-19 0-15,6-13-2 16,4-16 0-16,-1-9 0 16,10-9 0-16,4-2 0 0,6 4-3 15,4 9-3-15,6 17 0 16,11 18 0-16,6 24-10 15,16 35-5-15,15 33-19 0,16 29-40 16,24 41-90 0</inkml:trace>
  <inkml:trace contextRef="#ctx0" brushRef="#br0" timeOffset="150480.2176">24744 6300 343 0,'0'0'-33'0,"6"-5"63"16,6-5-23-1,3 2 5-15,2-1-2 0,7-2-4 16,3 0-1-16,5 3-3 16,4 0 2-16,5 1-2 15,6 4 0-15,4-1-1 16,5 4 0-16,11 0-1 0,10 0-1 15,10 5-3-15,11 4-2 16,14 0 0-16,7 4 1 0,11 0-1 16,10-1 5-16,6-1 1 15,5-3 0-15,3-2-2 16,0-2 1 0,3-4 0-16,-3 0-5 0,-5-10-4 15,-9-4 11-15,-5-8-1 16,-9 0 1-1,-9-3 0-15,-10-4-1 0,-10 2-1 16,-9 0 1-16,-12 4-2 16,-15 2 2-16,-12 5 0 15,-15 3 0-15,-12 6 3 16,-10 7 5-16,-8 0-7 0,-4 16-9 16,0 9 5-16,-4 11 1 15,-4 8 2-15,-3 12 0 0,0 6 0 16,2 9 0-1,1 7 0-15,-1 1 1 0,4 4 3 16,2 6 2-16,3-6-2 16,0 1-2-16,0-4 0 0,0 2 1 15,2-5-1-15,1-2 1 16,2-5-2-16,-2-4 0 0,-3-4 1 16,0-3-2-16,0-5 1 31,-3-8 0-31,-9-2 0 0,-3-4 1 0,-7-6-1 15,-7-5 1 1,-2-7 1-16,-3 0-1 16,-10-8 0-16,-7-1 0 15,-6-6 0-15,-10-2-1 16,-12-3 2-16,-13-2-3 16,-10 0 0-16,-11-5 1 0,-9-3-1 15,-7 1 1-15,-4-1-2 16,-7-2 3-16,4 3-2 0,-3 2 0 15,3-1 3-15,3 3-4 16,1 1 3-16,3 0-1 16,4 2 0-1,2 0 0-15,3 0 1 0,9 0 2 16,1 4 2-16,10-1-1 16,5 1-2-16,7 0 0 0,5-2-2 15,3-2-1-15,6 0 1 16,6 0 1-1,3-2 1-15,11-7-2 16,6-2-1-16,8-3 1 0,7-2 2 16,8-6-1-16,4-4 11 15,6-5 3-15,5-6-3 0,3-6-3 16,5-3-3-16,2-11-3 16,0-8-2-16,5-4 1 15,6-6-1-15,7-7-1 16,1-6 0-16,5-3 0 0,3 0 0 15,7-7 0-15,2-4 0 16,1-2-1-16,5 2 2 16,1 2-1-16,2 6 2 0,-2 9-3 15,1 16 1-15,0 14-1 16,4 14-1-16,3 16-32 16,3 12-67-16,10 6-188 0</inkml:trace>
  <inkml:trace contextRef="#ctx0" brushRef="#br0" timeOffset="157568.1953">24882 9882 318 0,'14'0'1'0,"6"-4"5"16,2-3-3-16,5-1 9 15,-1 0 11-15,5-3 2 16,7-3-2-16,2-1-10 0,2 1-6 16,12-2-2-16,7 4-1 15,9-1 0-15,8 4-3 16,14 0 1-16,3 6-2 0,8 3 1 16,9 0 0-1,12 0-2-15,7 0 2 16,6 3-1-16,6 0 0 0,8 2-1 0,5-4 1 15,2-1 1-15,4 0-1 16,3-7 0-16,2-4-1 16,5-1 1-16,5-4 0 0,-1 3-1 31,4-1 0-31,4 1-1 16,-3-1-5-16,4 7-1 15,-3-2 2-15,-3 4 6 16,-2 1 1-16,-7 0 0 0,-14 3 1 15,-7-2 0-15,-12-2-2 16,-13-5 3-16,-10-3 2 16,-9-2-1-16,-8-3 0 15,-11 0 0-15,-8-2-1 0,-5 2 1 0,-7 6-3 0,-5 1 1 16,-8 5-2-16,-4 5 0 16,-9 1-1-16,-6 0 1 15,-9 7 0-15,-7 5-1 16,-7 8 0-16,-6 7 0 15,-5 4-1-15,0 9 2 32,-2 7-1-32,-10 8 1 0,2 6-1 15,-7 3 1-15,5 6 0 16,-3 1 0-16,1 4 1 16,3 2-1-16,2-2 0 15,2 1 0-15,2-2 1 0,0-2-1 16,0 0 0-16,0-6 2 15,-2-4-2-15,-6-5 0 16,-5-7 0-16,-5-3-4 16,-6-14 0-16,-7-2-3 0,-6-8-1 15,-9-3-1-15,-7-4 6 16,-6-4 2-16,-6-1 1 0,-8-2 0 16,-5-4 0-16,-7 0 0 15,-8 0 0-15,-6 0 1 16,-8-2-1-16,-3-2-1 0,-6 3 3 15,-5-2-3-15,-5 0 1 16,-2 1 1-16,-1 3-1 16,-7 1 0-16,2 2 1 15,-2 3-2 1,2-1 1-16,-2 3 1 0,2 1-2 0,0 3 2 16,3-3-2-16,-1 5 2 0,1 0 0 15,-1-5-1-15,1 5 0 31,-3 0 0-31,1 0 0 16,-2 1 1-16,0 0-1 16,0 3 0-16,4 0 0 0,2 2 0 15,7 0 0-15,6 3 1 16,7-2-1-16,6-1-1 16,8-6 1-16,6-2 0 0,10-7-1 15,2-8 0-15,9-3 2 16,7-3-2-16,3-14 2 15,4-8-2-15,5-5 3 16,4-3 3-16,3-5-4 0,2 0 2 16,3-1 2-16,8-2-2 15,6-2 1-15,4 1 0 16,8-10 3 0,6-2 1-16,5-7 1 0,5-6-3 0,0-10 0 15,3-8 6-15,6-7-1 16,1-10-3-16,3-11-4 15,-2-5-2-15,-1 0-1 16,0 6-2-16,-3 7 1 16,-2 10-3-16,7 13-38 15,10 10-137-15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DB833-EDD5-E94E-879A-ADEDA1CC5675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66396-8130-404F-8F6C-CEB5426F5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emf"/><Relationship Id="rId5" Type="http://schemas.openxmlformats.org/officeDocument/2006/relationships/customXml" Target="../ink/ink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549769"/>
            <a:ext cx="9235831" cy="1793631"/>
          </a:xfrm>
        </p:spPr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Plot ROC Curve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121A8-9A5A-9D4E-BE9D-04A15AF2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24000"/>
            <a:ext cx="7550150" cy="3613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E11053-21B2-C447-B15B-7E94494B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3276600"/>
            <a:ext cx="3048000" cy="21888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3F55E7-CA9C-C14C-AC5F-3C1F8B22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5029200"/>
            <a:ext cx="7702550" cy="16113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83200" y="1767240"/>
              <a:ext cx="10374840" cy="4948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6000" y="1758960"/>
                <a:ext cx="10387440" cy="49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924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Hyperparameter Tuning &amp; Cross Validation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C6BAB-07FD-1A49-9B0D-6EBB063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199420" cy="4873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C6CB6-34E8-5F40-957B-52D2B1A51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824"/>
          <a:stretch/>
        </p:blipFill>
        <p:spPr>
          <a:xfrm>
            <a:off x="8391172" y="1676400"/>
            <a:ext cx="2720905" cy="236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35880" y="2073960"/>
              <a:ext cx="10732680" cy="4415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20" y="2065680"/>
                <a:ext cx="10751040" cy="443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84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IN" dirty="0"/>
              <a:t>Naïve Bayes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428999"/>
          </a:xfrm>
        </p:spPr>
        <p:txBody>
          <a:bodyPr/>
          <a:lstStyle/>
          <a:p>
            <a:r>
              <a:rPr lang="en-US" dirty="0"/>
              <a:t>Tech stack and library introduction</a:t>
            </a:r>
          </a:p>
          <a:p>
            <a:r>
              <a:rPr lang="en-US" dirty="0" err="1"/>
              <a:t>kNN</a:t>
            </a:r>
            <a:r>
              <a:rPr lang="en-US" dirty="0"/>
              <a:t> classifier implementation in Python</a:t>
            </a:r>
          </a:p>
          <a:p>
            <a:pPr lvl="1"/>
            <a:r>
              <a:rPr lang="en-US" dirty="0"/>
              <a:t>Load the data</a:t>
            </a:r>
          </a:p>
          <a:p>
            <a:pPr lvl="1"/>
            <a:r>
              <a:rPr lang="en-US" dirty="0"/>
              <a:t>Split the dataset</a:t>
            </a:r>
          </a:p>
          <a:p>
            <a:pPr lvl="1"/>
            <a:r>
              <a:rPr lang="en-US" dirty="0"/>
              <a:t>Build and fit the model</a:t>
            </a:r>
          </a:p>
          <a:p>
            <a:pPr lvl="1"/>
            <a:r>
              <a:rPr lang="en-US" dirty="0"/>
              <a:t>Test the model</a:t>
            </a:r>
          </a:p>
          <a:p>
            <a:pPr lvl="1"/>
            <a:r>
              <a:rPr lang="en-US" dirty="0"/>
              <a:t>Plot the metrics</a:t>
            </a:r>
          </a:p>
          <a:p>
            <a:pPr lvl="1"/>
            <a:r>
              <a:rPr lang="en-US" dirty="0"/>
              <a:t>Optimize 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/>
              <a:t>Tech stack and libraries used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69014E2-E178-1947-9158-0831963D7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/>
          <a:p>
            <a:r>
              <a:rPr lang="en-US" dirty="0"/>
              <a:t>Base language - Python 2.x</a:t>
            </a:r>
          </a:p>
          <a:p>
            <a:r>
              <a:rPr lang="en-US" dirty="0"/>
              <a:t>KNN routines -</a:t>
            </a:r>
            <a:r>
              <a:rPr lang="en-US" dirty="0" err="1"/>
              <a:t>Scikit</a:t>
            </a:r>
            <a:endParaRPr lang="en-US" dirty="0"/>
          </a:p>
          <a:p>
            <a:r>
              <a:rPr lang="en-US" dirty="0"/>
              <a:t>Data framing - Pandas</a:t>
            </a:r>
          </a:p>
          <a:p>
            <a:r>
              <a:rPr lang="en-US" dirty="0"/>
              <a:t>Math routines - </a:t>
            </a:r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Graphs - Matplotlib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Load the data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02B72D-BE71-864A-A270-5DB9FD103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538288"/>
            <a:ext cx="7721600" cy="48024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08640" y="1796040"/>
              <a:ext cx="7761240" cy="5005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000" y="1787760"/>
                <a:ext cx="7776360" cy="50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63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Split the dataset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484C5-43AD-304A-AE0B-4CD50B287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4" y="1589584"/>
            <a:ext cx="9994900" cy="1839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2AC65-D3A9-AD47-8C1B-F7C64E65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3200400"/>
            <a:ext cx="10807700" cy="140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C2FD0A-2E1E-E443-84BE-E3F22AC10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12" y="4725992"/>
            <a:ext cx="10807700" cy="110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A97606-B877-154E-BC70-56E8F96CC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38" y="5800140"/>
            <a:ext cx="11190606" cy="8197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272600" y="3190680"/>
              <a:ext cx="10231200" cy="346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5400" y="3179520"/>
                <a:ext cx="102459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43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Build/Train model for broad range of k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C6E6E-EA7F-954F-92F4-588842D6F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510214"/>
            <a:ext cx="8512175" cy="49576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81520" y="1970640"/>
              <a:ext cx="4477680" cy="4483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880" y="1965600"/>
                <a:ext cx="4494240" cy="449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06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Plot the accuracy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2B734-9508-7F49-9165-055BC593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2" y="1574383"/>
            <a:ext cx="9525000" cy="2550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41C53-3AE5-AF47-8167-640D905B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124966"/>
            <a:ext cx="3435350" cy="25700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63800" y="1898280"/>
              <a:ext cx="5232240" cy="4899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120" y="1892160"/>
                <a:ext cx="5245920" cy="49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45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Fit the model for observed K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66FC1-2041-9D42-83DC-32E2B9E91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8407400" cy="43525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29600" y="1857960"/>
              <a:ext cx="7487280" cy="467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0240" y="1847160"/>
                <a:ext cx="7505280" cy="46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23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IN" dirty="0" err="1"/>
              <a:t>kNN</a:t>
            </a:r>
            <a:r>
              <a:rPr lang="en-IN" dirty="0"/>
              <a:t> Classifier implementation – Measure the performance of classifier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Implementation – </a:t>
            </a:r>
            <a:r>
              <a:rPr lang="en-IN" dirty="0" err="1"/>
              <a:t>kNN</a:t>
            </a:r>
            <a:r>
              <a:rPr lang="en-IN" dirty="0"/>
              <a:t> </a:t>
            </a:r>
            <a:r>
              <a:rPr lang="en-IN" dirty="0" err="1"/>
              <a:t>classiffier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BD72D-D676-F74C-B68E-36FEFD9B4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66362"/>
            <a:ext cx="9009697" cy="2601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A173D8-C147-4C4F-BE7F-B41137A63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832" y="3048000"/>
            <a:ext cx="7552918" cy="3124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76360" y="2077920"/>
              <a:ext cx="7376400" cy="3882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000" y="2068560"/>
                <a:ext cx="7395840" cy="39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041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6656</TotalTime>
  <Words>197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Office Theme</vt:lpstr>
      <vt:lpstr>Python Implementation – kNN classiffier</vt:lpstr>
      <vt:lpstr>In this segment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Python Implementation – kNN classiffier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307</cp:revision>
  <dcterms:created xsi:type="dcterms:W3CDTF">2018-10-16T06:13:57Z</dcterms:created>
  <dcterms:modified xsi:type="dcterms:W3CDTF">2019-07-12T11:07:26Z</dcterms:modified>
</cp:coreProperties>
</file>